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0" r:id="rId5"/>
  </p:sldMasterIdLst>
  <p:notesMasterIdLst>
    <p:notesMasterId r:id="rId18"/>
  </p:notesMasterIdLst>
  <p:handoutMasterIdLst>
    <p:handoutMasterId r:id="rId19"/>
  </p:handoutMasterIdLst>
  <p:sldIdLst>
    <p:sldId id="301" r:id="rId6"/>
    <p:sldId id="299" r:id="rId7"/>
    <p:sldId id="414" r:id="rId8"/>
    <p:sldId id="453" r:id="rId9"/>
    <p:sldId id="454" r:id="rId10"/>
    <p:sldId id="444" r:id="rId11"/>
    <p:sldId id="451" r:id="rId12"/>
    <p:sldId id="450" r:id="rId13"/>
    <p:sldId id="306" r:id="rId14"/>
    <p:sldId id="307" r:id="rId15"/>
    <p:sldId id="336" r:id="rId16"/>
    <p:sldId id="3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tal Azachi" initials="LA" lastIdx="1" clrIdx="0">
    <p:extLst>
      <p:ext uri="{19B8F6BF-5375-455C-9EA6-DF929625EA0E}">
        <p15:presenceInfo xmlns:p15="http://schemas.microsoft.com/office/powerpoint/2012/main" userId="S::LitalA@jdc.org::42eaae82-dfb1-4f61-ae4a-cc6db8d242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933"/>
    <a:srgbClr val="464646"/>
    <a:srgbClr val="000000"/>
    <a:srgbClr val="AEC6D4"/>
    <a:srgbClr val="F8ABDC"/>
    <a:srgbClr val="729AAD"/>
    <a:srgbClr val="FF0066"/>
    <a:srgbClr val="FF3300"/>
    <a:srgbClr val="004D82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72963" autoAdjust="0"/>
  </p:normalViewPr>
  <p:slideViewPr>
    <p:cSldViewPr snapToGrid="0">
      <p:cViewPr varScale="1">
        <p:scale>
          <a:sx n="52" d="100"/>
          <a:sy n="52" d="100"/>
        </p:scale>
        <p:origin x="14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8" d="100"/>
          <a:sy n="48" d="100"/>
        </p:scale>
        <p:origin x="26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F1DA77-907D-4A88-9F5C-2B283BF4D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80AF8-3BB1-4DFE-B804-D0DB89B4CC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0575B-2192-4F1F-8438-A3C871C75568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C7872-BFC6-4217-8772-6B2D4639DA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CFDBA-A47A-4BE9-AC5A-72562463C4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09395-EAF2-4376-B0C7-89253B3FA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37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48B306-42D3-4FB8-BC8C-E91F607EA79E}" type="datetimeFigureOut">
              <a:rPr lang="he-IL" smtClean="0"/>
              <a:t>כ"ג/ניסן/תשפ"א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266E74-7474-4193-BA52-B691E919DC7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529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להציג את עצמי </a:t>
            </a:r>
          </a:p>
          <a:p>
            <a:r>
              <a:rPr lang="he-IL" dirty="0"/>
              <a:t>המטרה היום : לעבד את הקורס ולצאת עם </a:t>
            </a:r>
            <a:r>
              <a:rPr lang="en-US" dirty="0"/>
              <a:t>action item</a:t>
            </a:r>
            <a:r>
              <a:rPr lang="he-IL" dirty="0"/>
              <a:t> ללמידה עצמאית , כולל ערוץ למידה </a:t>
            </a:r>
          </a:p>
          <a:p>
            <a:endParaRPr lang="he-IL" dirty="0"/>
          </a:p>
          <a:p>
            <a:r>
              <a:rPr lang="he-IL" dirty="0"/>
              <a:t>שאלה ראשונית :</a:t>
            </a:r>
          </a:p>
          <a:p>
            <a:r>
              <a:rPr lang="he-IL" dirty="0"/>
              <a:t>אילו אסטרטגיות למידה אנו מיישמים, כבר במפגש עכשיו ? – הפגת הבדידות והתמרה של ידע ( מעבדים את התוכן )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6E74-7474-4193-BA52-B691E919DC75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6871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66E74-7474-4193-BA52-B691E919DC75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445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תרגיל למידה בחמש דקות </a:t>
            </a:r>
          </a:p>
          <a:p>
            <a:pPr algn="r" rtl="1"/>
            <a:r>
              <a:rPr lang="he-IL" dirty="0"/>
              <a:t>לשלוח </a:t>
            </a:r>
            <a:r>
              <a:rPr lang="he-IL" dirty="0" err="1"/>
              <a:t>בצאט</a:t>
            </a:r>
            <a:r>
              <a:rPr lang="he-IL" dirty="0"/>
              <a:t> או </a:t>
            </a:r>
            <a:r>
              <a:rPr lang="he-IL" dirty="0" err="1"/>
              <a:t>ווטסאפ</a:t>
            </a:r>
            <a:r>
              <a:rPr lang="he-IL" dirty="0"/>
              <a:t> :</a:t>
            </a:r>
          </a:p>
          <a:p>
            <a:pPr algn="r" rtl="1"/>
            <a:r>
              <a:rPr lang="he-IL" dirty="0"/>
              <a:t>ב5 דקות האלו כולם על </a:t>
            </a:r>
            <a:r>
              <a:rPr lang="en-US" dirty="0"/>
              <a:t>MUTE</a:t>
            </a:r>
            <a:r>
              <a:rPr lang="he-IL" dirty="0"/>
              <a:t> ללא מצלמות ודיבורים </a:t>
            </a:r>
          </a:p>
          <a:p>
            <a:pPr algn="r" rtl="1"/>
            <a:endParaRPr lang="he-IL" b="1" dirty="0"/>
          </a:p>
          <a:p>
            <a:pPr algn="r" rtl="1"/>
            <a:r>
              <a:rPr lang="he-IL" b="1" dirty="0"/>
              <a:t>תרגיל פתיחה  -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אופני למידה בעידן הדיגיטלי-</a:t>
            </a:r>
          </a:p>
          <a:p>
            <a:pPr algn="r" rtl="1"/>
            <a:r>
              <a:rPr lang="he-IL" b="1" dirty="0"/>
              <a:t>למה אנחנו אומרים "אהה" כל הזמן?</a:t>
            </a:r>
          </a:p>
          <a:p>
            <a:pPr algn="r" rtl="1"/>
            <a:r>
              <a:rPr lang="he-IL" dirty="0"/>
              <a:t>  </a:t>
            </a:r>
            <a:r>
              <a:rPr lang="en-US" dirty="0"/>
              <a:t>   https://www.youtube.com/watch?v=W-5ixHf-6JY</a:t>
            </a:r>
            <a:endParaRPr lang="he-IL" dirty="0"/>
          </a:p>
          <a:p>
            <a:pPr algn="r" rtl="1"/>
            <a:r>
              <a:rPr lang="he-IL" b="1" dirty="0"/>
              <a:t>מה ההבדל בין אמפתיה לסימפטיה?</a:t>
            </a:r>
          </a:p>
          <a:p>
            <a:pPr algn="r" rtl="1"/>
            <a:r>
              <a:rPr lang="en-US" dirty="0"/>
              <a:t>https://www.youtube.com/watch?v=BdEqtV8UZ7o</a:t>
            </a:r>
            <a:endParaRPr lang="he-IL" dirty="0"/>
          </a:p>
          <a:p>
            <a:pPr algn="r" rtl="1"/>
            <a:r>
              <a:rPr lang="he-IL" b="1" dirty="0"/>
              <a:t>מהו </a:t>
            </a:r>
            <a:r>
              <a:rPr lang="he-IL" b="1" dirty="0" err="1"/>
              <a:t>גריט</a:t>
            </a:r>
            <a:r>
              <a:rPr lang="he-IL" b="1" dirty="0"/>
              <a:t> ואיך מפתחים אותו?</a:t>
            </a:r>
          </a:p>
          <a:p>
            <a:pPr algn="r" rtl="1"/>
            <a:r>
              <a:rPr lang="he-IL" dirty="0"/>
              <a:t> </a:t>
            </a:r>
            <a:r>
              <a:rPr lang="en-US" dirty="0"/>
              <a:t>https://spiralabrain.co.il/%D7%9E%D7%94%D7%95-%D7%92%D7%A8%D7%99%D7%98-%D7%95%D7%90%D7%99%D7%9A</a:t>
            </a:r>
          </a:p>
          <a:p>
            <a:pPr algn="r" rtl="1"/>
            <a:r>
              <a:rPr lang="en-US" dirty="0"/>
              <a:t>%D7%9E%D7%A4%D7%AA%D7%97%D7%99%D7%9D-%D7%90%D7%95%D7%AA%D7%95-what-is-grit/</a:t>
            </a:r>
            <a:endParaRPr lang="he-IL" dirty="0"/>
          </a:p>
          <a:p>
            <a:pPr algn="r" rtl="1"/>
            <a:r>
              <a:rPr lang="he-IL" dirty="0"/>
              <a:t>איך מחלקים אנשים לפי 2 דפוסי חשיבה ? ( מדקה 1:06 עד 1:10 ) </a:t>
            </a:r>
          </a:p>
          <a:p>
            <a:pPr algn="r" rtl="1"/>
            <a:r>
              <a:rPr lang="en-US" dirty="0"/>
              <a:t>https://www.youtube.com/watch?v=B4mYaoXDj-E</a:t>
            </a:r>
            <a:r>
              <a:rPr lang="he-IL" dirty="0"/>
              <a:t>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איסוף – לשמוע במשפט מה למדו במה שבחרו להתעניין ב 5 דק'?</a:t>
            </a:r>
          </a:p>
          <a:p>
            <a:pPr marL="457200" indent="-298450" algn="r" rtl="1"/>
            <a:r>
              <a:rPr lang="he-IL" dirty="0"/>
              <a:t>בואו נסתכל על התרגיל והדיון הקצר שהיה פה, אילו כישורים הפעלתם?</a:t>
            </a:r>
          </a:p>
          <a:p>
            <a:pPr algn="r" rtl="1"/>
            <a:r>
              <a:rPr lang="he-IL" dirty="0"/>
              <a:t>מה הם הכישורים שעבדנו עליהם ? - הזדמנות לתרגל היבט של למידה עצמאית – הרחבת ערוצי הלמידה, הצגת נושא בעברית </a:t>
            </a:r>
            <a:endParaRPr lang="en-US" dirty="0"/>
          </a:p>
          <a:p>
            <a:pPr algn="r" rtl="1"/>
            <a:endParaRPr lang="he-IL" dirty="0"/>
          </a:p>
          <a:p>
            <a:pPr algn="r" rtl="1"/>
            <a:r>
              <a:rPr lang="he-IL" dirty="0"/>
              <a:t>האם מכירים את ערוצי הלמידה? איך הייתה חווית הלמידה, למה התחברתם? תשומת לב לערוצי למידה שונים: שמיעתי, חזותי, תנועתי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היה פה מנות קטנות של למידה , התמרה דרך השאלה – מה למדתם חדש , מגוון ערוצי למידה , לשתף אחרים , בחירה סקרנית של נושא שמעניין אותי </a:t>
            </a:r>
          </a:p>
          <a:p>
            <a:pPr marL="158750" indent="0" algn="r" rtl="1"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ABF05-B86D-49C6-B8C6-BF63A66713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לשאול על הקורס : </a:t>
            </a:r>
          </a:p>
          <a:p>
            <a:r>
              <a:rPr lang="he-IL" dirty="0"/>
              <a:t>נתייחס לחוויה - איך היה ? , האם זו פעם ראשונה שלמדתם לבד </a:t>
            </a:r>
            <a:r>
              <a:rPr lang="he-IL" dirty="0" err="1"/>
              <a:t>בדיגיטל</a:t>
            </a:r>
            <a:r>
              <a:rPr lang="he-IL" dirty="0"/>
              <a:t> ? , איפה זה פוגש אתכם ?/ איך הרגשתם בתוך הלמידה העצמאית ? , מה </a:t>
            </a:r>
            <a:r>
              <a:rPr lang="he-IL" dirty="0" err="1"/>
              <a:t>הבאזז</a:t>
            </a:r>
            <a:r>
              <a:rPr lang="he-IL" dirty="0"/>
              <a:t> שיש סביב נושא הלמידה?...</a:t>
            </a:r>
          </a:p>
          <a:p>
            <a:endParaRPr lang="he-IL" dirty="0"/>
          </a:p>
          <a:p>
            <a:r>
              <a:rPr lang="he-IL" dirty="0"/>
              <a:t>להתייחס לחלק של החסמים וכיצד ניתן לטפל בהם ( בלמידה בקורס הדיגיטלי ) :</a:t>
            </a:r>
          </a:p>
          <a:p>
            <a:r>
              <a:rPr lang="he-IL" dirty="0"/>
              <a:t>חשש מלהשקיע מאמץ ---סקרנות ( כלפי משהו אותנטי, שמעניין אותנו )</a:t>
            </a:r>
          </a:p>
          <a:p>
            <a:r>
              <a:rPr lang="he-IL" dirty="0"/>
              <a:t>חוסר אמונה ביכולת ----להתחיל ולחלק לרצועות קטנות ( שיטת הסלמי ) </a:t>
            </a:r>
          </a:p>
          <a:p>
            <a:r>
              <a:rPr lang="he-IL" dirty="0"/>
              <a:t>בדידות ----לשתף אחרים , ללמד אחרים</a:t>
            </a:r>
          </a:p>
          <a:p>
            <a:r>
              <a:rPr lang="he-IL" dirty="0"/>
              <a:t>נטייה לדחיינות ----לוז ברור, לי=עשות מעט , מנות קטנות , לתגמל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6E74-7474-4193-BA52-B691E919DC75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1170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בהמשך לשאלה שנשלחה אליכם – מה למדתם חדש בקורס ? ( זה יכול להיות גם ממש משהו קטן כמו המושג התמרה ) </a:t>
            </a:r>
          </a:p>
          <a:p>
            <a:r>
              <a:rPr lang="he-IL" dirty="0"/>
              <a:t>זו בדיוק שאלה שניתן לשאול את עצמו תוך כדי למידה כדי לעשות התמרה של הלמידה ( שאילת שאלה )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6E74-7474-4193-BA52-B691E919DC75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6443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שאלות לעירור דיון מעמיק על הקורס </a:t>
            </a:r>
          </a:p>
          <a:p>
            <a:endParaRPr lang="he-IL" dirty="0"/>
          </a:p>
          <a:p>
            <a:r>
              <a:rPr lang="he-IL" dirty="0"/>
              <a:t>אמירות מתוך הקורס :</a:t>
            </a:r>
          </a:p>
          <a:p>
            <a:r>
              <a:rPr lang="he-IL" dirty="0"/>
              <a:t>אפשר ללמוד בכל גיל </a:t>
            </a:r>
          </a:p>
          <a:p>
            <a:r>
              <a:rPr lang="he-IL" dirty="0"/>
              <a:t>למידה משפיעה על הבריאות </a:t>
            </a:r>
          </a:p>
          <a:p>
            <a:r>
              <a:rPr lang="he-IL" dirty="0"/>
              <a:t>המוח הוא גמיש </a:t>
            </a:r>
          </a:p>
          <a:p>
            <a:r>
              <a:rPr lang="en-US" dirty="0"/>
              <a:t>GM</a:t>
            </a:r>
            <a:r>
              <a:rPr lang="he-IL" dirty="0"/>
              <a:t> </a:t>
            </a:r>
          </a:p>
          <a:p>
            <a:r>
              <a:rPr lang="he-IL" dirty="0"/>
              <a:t>למידה מגבירה יתרון תחרותי בעבודה </a:t>
            </a:r>
          </a:p>
          <a:p>
            <a:r>
              <a:rPr lang="he-IL" dirty="0"/>
              <a:t>למידה משכללת יכולות ניהול </a:t>
            </a:r>
          </a:p>
          <a:p>
            <a:r>
              <a:rPr lang="he-IL" dirty="0"/>
              <a:t>למידה מסייעת בהתמודדות עם סביבה חדשה </a:t>
            </a:r>
          </a:p>
          <a:p>
            <a:r>
              <a:rPr lang="he-IL" dirty="0"/>
              <a:t>למידה משפיעה על איכות החיים ונותנת תחושת משמעות </a:t>
            </a:r>
          </a:p>
          <a:p>
            <a:endParaRPr lang="he-IL" dirty="0"/>
          </a:p>
          <a:p>
            <a:r>
              <a:rPr lang="he-IL" dirty="0"/>
              <a:t>אסטרטגיות למידה :</a:t>
            </a:r>
          </a:p>
          <a:p>
            <a:pPr marL="228600" indent="-228600">
              <a:buAutoNum type="arabicPeriod"/>
            </a:pPr>
            <a:r>
              <a:rPr lang="he-IL" dirty="0"/>
              <a:t>תהיו דבורים – עיבוד של תוכן שנעשה עליו שינוי כלשהו, להפוך משהו לשפה שלנו , לשאול שאלות ( התמרה )</a:t>
            </a:r>
          </a:p>
          <a:p>
            <a:pPr marL="228600" indent="-228600">
              <a:buAutoNum type="arabicPeriod"/>
            </a:pPr>
            <a:r>
              <a:rPr lang="he-IL" dirty="0"/>
              <a:t>להרבות בשליפות : לפרוס למנות קטנות ולשלוף שוב ושוב בדרכים מגוונות </a:t>
            </a:r>
          </a:p>
          <a:p>
            <a:pPr marL="228600" indent="-228600">
              <a:buAutoNum type="arabicPeriod"/>
            </a:pPr>
            <a:r>
              <a:rPr lang="he-IL" dirty="0"/>
              <a:t>לישון על זה </a:t>
            </a:r>
          </a:p>
          <a:p>
            <a:pPr marL="228600" indent="-228600">
              <a:buAutoNum type="arabicPeriod"/>
            </a:pPr>
            <a:r>
              <a:rPr lang="he-IL" dirty="0"/>
              <a:t>לטעות ולתקן – כשטועים  זוכרים טוב יותר </a:t>
            </a:r>
          </a:p>
          <a:p>
            <a:pPr marL="228600" indent="-228600">
              <a:buAutoNum type="arabicPeriod"/>
            </a:pPr>
            <a:endParaRPr lang="he-IL" dirty="0"/>
          </a:p>
          <a:p>
            <a:pPr marL="0" indent="0">
              <a:buNone/>
            </a:pPr>
            <a:r>
              <a:rPr lang="he-IL" dirty="0"/>
              <a:t>טיפים וטריקים :</a:t>
            </a:r>
          </a:p>
          <a:p>
            <a:pPr marL="228600" indent="-228600">
              <a:buAutoNum type="arabicPeriod"/>
            </a:pPr>
            <a:r>
              <a:rPr lang="he-IL" dirty="0"/>
              <a:t>לכתוב שאלות ע מה שלומדים ואז לנסות לענות לעצמנו </a:t>
            </a:r>
          </a:p>
          <a:p>
            <a:pPr marL="228600" indent="-228600">
              <a:buAutoNum type="arabicPeriod"/>
            </a:pPr>
            <a:r>
              <a:rPr lang="he-IL" dirty="0"/>
              <a:t>לטעות ולא להיבהל </a:t>
            </a:r>
          </a:p>
          <a:p>
            <a:pPr marL="228600" indent="-228600">
              <a:buAutoNum type="arabicPeriod"/>
            </a:pPr>
            <a:r>
              <a:rPr lang="he-IL" dirty="0"/>
              <a:t>מרקר- לבודד מה שנראה לנו חשוב . מסמנים גג משפט בכל פיסקה </a:t>
            </a:r>
          </a:p>
          <a:p>
            <a:pPr marL="228600" indent="-228600">
              <a:buAutoNum type="arabicPeriod"/>
            </a:pPr>
            <a:r>
              <a:rPr lang="he-IL" dirty="0"/>
              <a:t>לבחון את עצמנו </a:t>
            </a:r>
          </a:p>
          <a:p>
            <a:pPr marL="228600" indent="-228600">
              <a:buAutoNum type="arabicPeriod"/>
            </a:pPr>
            <a:r>
              <a:rPr lang="he-IL" dirty="0"/>
              <a:t>מפת למידה </a:t>
            </a:r>
          </a:p>
          <a:p>
            <a:pPr marL="228600" indent="-228600">
              <a:buAutoNum type="arabicPeriod"/>
            </a:pPr>
            <a:r>
              <a:rPr lang="he-IL" dirty="0" err="1"/>
              <a:t>ניומונקס</a:t>
            </a:r>
            <a:r>
              <a:rPr lang="he-IL" dirty="0"/>
              <a:t> – בניית סיפור סביב תוכן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6E74-7474-4193-BA52-B691E919DC75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360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אם התחלנו בקשיים , נסיים ברווחים 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6E74-7474-4193-BA52-B691E919DC75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442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Mooc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קורס פתוח מקוון מרובה משתתפים, הוא קורס אינטרנטי מקוון הפתוח לקהל הרחב. לרוב הגישה אליו פתוחה ללא עלות דרך האינטרנט והוא מאפשר השתתפות למספר בלתי מוגבל של משתמשים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6E74-7474-4193-BA52-B691E919DC75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7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הצהרה – משהו שאני בוחרת ללמוד ( מתוך צורך ) + באיזה ערוץ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6E74-7474-4193-BA52-B691E919DC75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881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קטע </a:t>
            </a:r>
            <a:r>
              <a:rPr lang="he-IL" dirty="0" err="1"/>
              <a:t>מפודקאסט</a:t>
            </a:r>
            <a:r>
              <a:rPr lang="he-IL" dirty="0"/>
              <a:t> ?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66E74-7474-4193-BA52-B691E919DC75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331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3C51-5DD3-4151-A503-4C2BCA67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15817"/>
            <a:ext cx="12192000" cy="1113183"/>
          </a:xfrm>
        </p:spPr>
        <p:txBody>
          <a:bodyPr anchor="b">
            <a:normAutofit/>
          </a:bodyPr>
          <a:lstStyle>
            <a:lvl1pPr algn="ctr">
              <a:defRPr sz="5400">
                <a:latin typeface="+mj-lt"/>
                <a:cs typeface="Alef" panose="000005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65990-09DD-43DE-A876-8602E5DB2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7"/>
            <a:ext cx="12192000" cy="198375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4D82"/>
                </a:solidFill>
                <a:latin typeface="+mj-lt"/>
                <a:cs typeface="Alef" panose="00000500000000000000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25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  <a:cs typeface="Alef" panose="000005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73449C-4BD5-48DC-88E0-AD81660E52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42" y="1939636"/>
            <a:ext cx="2594585" cy="4407189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4D7A08B-650A-4399-9F6C-351FC94BA4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6984" y="1939636"/>
            <a:ext cx="2594585" cy="4407189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EB2DAD7-9252-45FC-8843-99EEE2075F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7426" y="1939636"/>
            <a:ext cx="2594585" cy="4407189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9FD71B6-0E0A-4548-9B83-AA49BB1AE8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7867" y="1939636"/>
            <a:ext cx="2594585" cy="4407189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7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תת + תוכן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2" y="454577"/>
            <a:ext cx="5391979" cy="668545"/>
          </a:xfrm>
        </p:spPr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1658" y="1122363"/>
            <a:ext cx="5392180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B8E59-F5F9-4160-8643-93F6B2A7DBB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8507A-0BEA-4675-96B0-B4947D11F3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8000" y="351000"/>
            <a:ext cx="5400000" cy="6156000"/>
          </a:xfrm>
        </p:spPr>
        <p:txBody>
          <a:bodyPr/>
          <a:lstStyle>
            <a:lvl1pPr>
              <a:defRPr>
                <a:latin typeface="+mj-lt"/>
                <a:cs typeface="Alef" panose="00000500000000000000" pitchFamily="2" charset="-79"/>
              </a:defRPr>
            </a:lvl1pPr>
            <a:lvl2pPr>
              <a:defRPr>
                <a:latin typeface="+mj-lt"/>
                <a:cs typeface="Alef" panose="00000500000000000000" pitchFamily="2" charset="-79"/>
              </a:defRPr>
            </a:lvl2pPr>
            <a:lvl3pPr>
              <a:defRPr>
                <a:latin typeface="+mj-lt"/>
                <a:cs typeface="Alef" panose="00000500000000000000" pitchFamily="2" charset="-79"/>
              </a:defRPr>
            </a:lvl3pPr>
            <a:lvl4pPr>
              <a:defRPr>
                <a:latin typeface="+mj-lt"/>
                <a:cs typeface="Alef" panose="00000500000000000000" pitchFamily="2" charset="-79"/>
              </a:defRPr>
            </a:lvl4pPr>
            <a:lvl5pPr>
              <a:defRPr>
                <a:latin typeface="+mj-lt"/>
                <a:cs typeface="Alef" panose="00000500000000000000" pitchFamily="2" charset="-79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DF9EF3-C7F9-4BF3-952B-56EAC3A191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1100" y="1790700"/>
            <a:ext cx="5391978" cy="457517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94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תת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2" y="3945835"/>
            <a:ext cx="5391979" cy="1688881"/>
          </a:xfrm>
        </p:spPr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1658" y="5634716"/>
            <a:ext cx="5392180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B8E59-F5F9-4160-8643-93F6B2A7DBB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7F6DC-D8F1-4EA1-9004-D8B29BBD39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8000" y="351000"/>
            <a:ext cx="5400000" cy="6156000"/>
          </a:xfrm>
        </p:spPr>
        <p:txBody>
          <a:bodyPr/>
          <a:lstStyle>
            <a:lvl1pPr>
              <a:defRPr>
                <a:latin typeface="+mj-lt"/>
                <a:cs typeface="Alef" panose="00000500000000000000" pitchFamily="2" charset="-79"/>
              </a:defRPr>
            </a:lvl1pPr>
            <a:lvl2pPr>
              <a:defRPr>
                <a:latin typeface="+mj-lt"/>
                <a:cs typeface="Alef" panose="00000500000000000000" pitchFamily="2" charset="-79"/>
              </a:defRPr>
            </a:lvl2pPr>
            <a:lvl3pPr>
              <a:defRPr>
                <a:latin typeface="+mj-lt"/>
                <a:cs typeface="Alef" panose="00000500000000000000" pitchFamily="2" charset="-79"/>
              </a:defRPr>
            </a:lvl3pPr>
            <a:lvl4pPr>
              <a:defRPr>
                <a:latin typeface="+mj-lt"/>
                <a:cs typeface="Alef" panose="00000500000000000000" pitchFamily="2" charset="-79"/>
              </a:defRPr>
            </a:lvl4pPr>
            <a:lvl5pPr>
              <a:defRPr>
                <a:latin typeface="+mj-lt"/>
                <a:cs typeface="Alef" panose="00000500000000000000" pitchFamily="2" charset="-79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62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2 +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B15771-8E5F-4827-AE14-453903604D39}"/>
              </a:ext>
            </a:extLst>
          </p:cNvPr>
          <p:cNvSpPr/>
          <p:nvPr userDrawn="1"/>
        </p:nvSpPr>
        <p:spPr>
          <a:xfrm>
            <a:off x="537954" y="1790908"/>
            <a:ext cx="11115675" cy="4574897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0803-5523-4DAA-AE0D-AE190BDC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92" y="2226361"/>
            <a:ext cx="3240000" cy="3240000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4693D9-52CE-429A-8944-5B9F4DDC154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64710" y="2226361"/>
            <a:ext cx="3240000" cy="3240000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A9C622-410C-42A2-8810-D54EA32ED0E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6873" y="2226361"/>
            <a:ext cx="3240000" cy="3240000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5A4D31-E222-433E-BECA-C59F103A3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3" y="556535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04EC57C-4E3F-4115-90F2-751A0641B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5792" y="556535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0ACE614-E94D-4329-BE5E-DBC749A66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666" y="556535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142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4 +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B15771-8E5F-4827-AE14-453903604D39}"/>
              </a:ext>
            </a:extLst>
          </p:cNvPr>
          <p:cNvSpPr/>
          <p:nvPr userDrawn="1"/>
        </p:nvSpPr>
        <p:spPr>
          <a:xfrm>
            <a:off x="0" y="2315818"/>
            <a:ext cx="12192000" cy="3786808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4693D9-52CE-429A-8944-5B9F4DDC154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13082" y="2698937"/>
            <a:ext cx="2391255" cy="2391255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0ACE614-E94D-4329-BE5E-DBC749A66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3038" y="5340148"/>
            <a:ext cx="2391319" cy="42530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C50042-6F79-4BBE-A067-7354AF3A2F1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001299" y="2698937"/>
            <a:ext cx="2391255" cy="2391255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B1EB98-5FD8-4023-88FB-D1A1532129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1255" y="5340148"/>
            <a:ext cx="2391319" cy="42530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72037C-5BBA-455E-8F6B-05731E681E4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836647" y="2698937"/>
            <a:ext cx="2391255" cy="2391255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BB7B35C-2B61-4505-8295-A0D9C9D74E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36603" y="5340148"/>
            <a:ext cx="2391319" cy="42530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58FD6C-D0BD-4B85-A9DB-87AC64CCED3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24865" y="2698937"/>
            <a:ext cx="2391255" cy="2391255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A4C02B-BEFD-4C54-8F78-FC9972BDB5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4821" y="5340148"/>
            <a:ext cx="2391319" cy="42530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042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5 +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B15771-8E5F-4827-AE14-453903604D39}"/>
              </a:ext>
            </a:extLst>
          </p:cNvPr>
          <p:cNvSpPr/>
          <p:nvPr userDrawn="1"/>
        </p:nvSpPr>
        <p:spPr>
          <a:xfrm>
            <a:off x="-103" y="2317800"/>
            <a:ext cx="12192000" cy="3786808"/>
          </a:xfrm>
          <a:prstGeom prst="rect">
            <a:avLst/>
          </a:prstGeom>
          <a:solidFill>
            <a:srgbClr val="8383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C50042-6F79-4BBE-A067-7354AF3A2F1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8208" y="2662252"/>
            <a:ext cx="1917860" cy="1917860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B1EB98-5FD8-4023-88FB-D1A1532129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163" y="4846827"/>
            <a:ext cx="1917905" cy="109663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BCDB177-1853-4DB2-9C20-E155D6E2C9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37554" y="4846827"/>
            <a:ext cx="1917905" cy="109663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E29C64B-1E18-40B9-A328-1BAF360BF0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36945" y="4846827"/>
            <a:ext cx="1917905" cy="109663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48CEBEB-2104-4C50-AE02-338A0E67E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35726" y="4846827"/>
            <a:ext cx="1917905" cy="109663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15A0AEF-E8E1-4BED-8976-FE6ADD8CD3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36336" y="4846827"/>
            <a:ext cx="1917905" cy="109663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3BC6CD-347F-40B7-AFE5-8FD744EF33D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2837588" y="2662252"/>
            <a:ext cx="1917860" cy="1917860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7D12752-8CA7-4479-84C4-E6236B2E2B34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5136968" y="2662252"/>
            <a:ext cx="1917860" cy="1917860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465F09-0273-4D6E-AEE1-E1514DFA01BF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7436348" y="2662252"/>
            <a:ext cx="1917860" cy="1917860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97F1E5C-EEA7-47F6-AD78-525A52CFB0D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9735726" y="2662252"/>
            <a:ext cx="1917860" cy="1917860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738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3 + איקו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5A4D31-E222-433E-BECA-C59F103A3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3" y="278240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04EC57C-4E3F-4115-90F2-751A0641B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5792" y="278240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0ACE614-E94D-4329-BE5E-DBC749A66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666" y="278240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282AAD-D78B-4BFC-8979-986F5BF92E8D}"/>
              </a:ext>
            </a:extLst>
          </p:cNvPr>
          <p:cNvCxnSpPr>
            <a:cxnSpLocks/>
          </p:cNvCxnSpPr>
          <p:nvPr userDrawn="1"/>
        </p:nvCxnSpPr>
        <p:spPr>
          <a:xfrm>
            <a:off x="1967948" y="3428245"/>
            <a:ext cx="2160000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4A4FA8-8754-4FC6-A4D6-30B6E7DB8B49}"/>
              </a:ext>
            </a:extLst>
          </p:cNvPr>
          <p:cNvCxnSpPr>
            <a:cxnSpLocks/>
          </p:cNvCxnSpPr>
          <p:nvPr userDrawn="1"/>
        </p:nvCxnSpPr>
        <p:spPr>
          <a:xfrm>
            <a:off x="5556867" y="3428245"/>
            <a:ext cx="2160000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44646A-5A79-4442-9BB5-3276B13C619F}"/>
              </a:ext>
            </a:extLst>
          </p:cNvPr>
          <p:cNvCxnSpPr>
            <a:cxnSpLocks/>
          </p:cNvCxnSpPr>
          <p:nvPr userDrawn="1"/>
        </p:nvCxnSpPr>
        <p:spPr>
          <a:xfrm>
            <a:off x="9145785" y="3428245"/>
            <a:ext cx="2160000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BC49CBA-7ED4-411F-B453-9D65FB375FD3}"/>
              </a:ext>
            </a:extLst>
          </p:cNvPr>
          <p:cNvSpPr/>
          <p:nvPr userDrawn="1"/>
        </p:nvSpPr>
        <p:spPr>
          <a:xfrm>
            <a:off x="3381633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25016A-0FB7-4DEC-883E-7B055875F864}"/>
              </a:ext>
            </a:extLst>
          </p:cNvPr>
          <p:cNvSpPr/>
          <p:nvPr userDrawn="1"/>
        </p:nvSpPr>
        <p:spPr>
          <a:xfrm>
            <a:off x="6970552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9C4357-8C38-4241-810E-A3AFCF53BB2A}"/>
              </a:ext>
            </a:extLst>
          </p:cNvPr>
          <p:cNvSpPr/>
          <p:nvPr userDrawn="1"/>
        </p:nvSpPr>
        <p:spPr>
          <a:xfrm>
            <a:off x="10559470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60F38-0885-465D-AFB4-CC4196C943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64500" y="3497263"/>
            <a:ext cx="3240000" cy="2868612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8417D94E-DDBB-4E54-ADB6-D1CF239AB3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5835" y="3497193"/>
            <a:ext cx="3240000" cy="2868612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1144F861-66ED-4083-85D8-2A48BECE00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873" y="3497193"/>
            <a:ext cx="3240000" cy="2868612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96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4 + איקו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0ACE614-E94D-4329-BE5E-DBC749A66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3038" y="2954762"/>
            <a:ext cx="2391319" cy="425306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B1EB98-5FD8-4023-88FB-D1A1532129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1255" y="2954762"/>
            <a:ext cx="2391319" cy="425306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BB7B35C-2B61-4505-8295-A0D9C9D74E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36603" y="2954762"/>
            <a:ext cx="2391319" cy="425306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A4C02B-BEFD-4C54-8F78-FC9972BDB5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4821" y="2954762"/>
            <a:ext cx="2391319" cy="425306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D3A5B9-8316-45B0-8959-28E2ECD67E84}"/>
              </a:ext>
            </a:extLst>
          </p:cNvPr>
          <p:cNvSpPr/>
          <p:nvPr userDrawn="1"/>
        </p:nvSpPr>
        <p:spPr>
          <a:xfrm>
            <a:off x="10491157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D43B36-8077-4F76-A409-767918A0380C}"/>
              </a:ext>
            </a:extLst>
          </p:cNvPr>
          <p:cNvCxnSpPr>
            <a:cxnSpLocks/>
          </p:cNvCxnSpPr>
          <p:nvPr userDrawn="1"/>
        </p:nvCxnSpPr>
        <p:spPr>
          <a:xfrm>
            <a:off x="9734336" y="3509275"/>
            <a:ext cx="1512000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917C51-AAE2-4FD3-8424-6DA95E082E3B}"/>
              </a:ext>
            </a:extLst>
          </p:cNvPr>
          <p:cNvCxnSpPr>
            <a:cxnSpLocks/>
          </p:cNvCxnSpPr>
          <p:nvPr userDrawn="1"/>
        </p:nvCxnSpPr>
        <p:spPr>
          <a:xfrm>
            <a:off x="7122554" y="3509275"/>
            <a:ext cx="1512000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DFFB81-228E-47C3-9C04-4B5108E4AC83}"/>
              </a:ext>
            </a:extLst>
          </p:cNvPr>
          <p:cNvCxnSpPr>
            <a:cxnSpLocks/>
          </p:cNvCxnSpPr>
          <p:nvPr userDrawn="1"/>
        </p:nvCxnSpPr>
        <p:spPr>
          <a:xfrm>
            <a:off x="4510771" y="3509275"/>
            <a:ext cx="1512000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74277D-D481-4845-B693-7F14E9AB3999}"/>
              </a:ext>
            </a:extLst>
          </p:cNvPr>
          <p:cNvCxnSpPr>
            <a:cxnSpLocks/>
          </p:cNvCxnSpPr>
          <p:nvPr userDrawn="1"/>
        </p:nvCxnSpPr>
        <p:spPr>
          <a:xfrm>
            <a:off x="1898988" y="3509275"/>
            <a:ext cx="1512000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45DDEAB-1CFE-48D1-A087-B3816C9EB38B}"/>
              </a:ext>
            </a:extLst>
          </p:cNvPr>
          <p:cNvSpPr/>
          <p:nvPr userDrawn="1"/>
        </p:nvSpPr>
        <p:spPr>
          <a:xfrm>
            <a:off x="7870880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0D76A3-9CAF-4BE3-BB1C-D9D5A66C3D5D}"/>
              </a:ext>
            </a:extLst>
          </p:cNvPr>
          <p:cNvSpPr/>
          <p:nvPr userDrawn="1"/>
        </p:nvSpPr>
        <p:spPr>
          <a:xfrm>
            <a:off x="5273919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170D98-272E-4F2E-A7FD-D0DDA064A8AA}"/>
              </a:ext>
            </a:extLst>
          </p:cNvPr>
          <p:cNvSpPr/>
          <p:nvPr userDrawn="1"/>
        </p:nvSpPr>
        <p:spPr>
          <a:xfrm>
            <a:off x="2647314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01BB3-CD6D-464A-99C5-5F20BC3D0B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10841" y="3636963"/>
            <a:ext cx="2390775" cy="2676525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DF8A86BC-FBD5-42CA-9B07-C51AA07B91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23722" y="3636963"/>
            <a:ext cx="2390775" cy="2676525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8AD08C63-35D6-4853-A5FE-DBE3E3A83D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36603" y="3636963"/>
            <a:ext cx="2390775" cy="2676525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CAC0664A-5433-45FB-8AC1-56A054E7E3D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7960" y="3636963"/>
            <a:ext cx="2390775" cy="2676525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48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5 + איקו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BB7B35C-2B61-4505-8295-A0D9C9D74E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80996" y="2746038"/>
            <a:ext cx="1972635" cy="7806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D3A5B9-8316-45B0-8959-28E2ECD67E84}"/>
              </a:ext>
            </a:extLst>
          </p:cNvPr>
          <p:cNvSpPr/>
          <p:nvPr userDrawn="1"/>
        </p:nvSpPr>
        <p:spPr>
          <a:xfrm>
            <a:off x="11067245" y="1996443"/>
            <a:ext cx="586386" cy="586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D43B36-8077-4F76-A409-767918A0380C}"/>
              </a:ext>
            </a:extLst>
          </p:cNvPr>
          <p:cNvCxnSpPr>
            <a:cxnSpLocks/>
          </p:cNvCxnSpPr>
          <p:nvPr userDrawn="1"/>
        </p:nvCxnSpPr>
        <p:spPr>
          <a:xfrm>
            <a:off x="10424774" y="3606657"/>
            <a:ext cx="1247271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3581E563-FA52-4247-887C-D98459F28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5328" y="2746038"/>
            <a:ext cx="1972635" cy="7806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1B39A8-BDD2-4953-8F91-D48A90F0D958}"/>
              </a:ext>
            </a:extLst>
          </p:cNvPr>
          <p:cNvSpPr/>
          <p:nvPr userDrawn="1"/>
        </p:nvSpPr>
        <p:spPr>
          <a:xfrm>
            <a:off x="8781577" y="1996443"/>
            <a:ext cx="586386" cy="586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E25D70-E489-4840-97D8-1F6F5796C8F2}"/>
              </a:ext>
            </a:extLst>
          </p:cNvPr>
          <p:cNvCxnSpPr>
            <a:cxnSpLocks/>
          </p:cNvCxnSpPr>
          <p:nvPr userDrawn="1"/>
        </p:nvCxnSpPr>
        <p:spPr>
          <a:xfrm>
            <a:off x="8139106" y="3606657"/>
            <a:ext cx="1247271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F479187-04D3-4B3D-BDAD-71EBF2BDDA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09660" y="2746038"/>
            <a:ext cx="1972635" cy="7806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8BE0C1-A003-4FFC-9EDE-8014AC7C55CB}"/>
              </a:ext>
            </a:extLst>
          </p:cNvPr>
          <p:cNvSpPr/>
          <p:nvPr userDrawn="1"/>
        </p:nvSpPr>
        <p:spPr>
          <a:xfrm>
            <a:off x="6495909" y="1996443"/>
            <a:ext cx="586386" cy="586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40A9A1-0890-4AB8-B3F1-4ED0A25BA0CE}"/>
              </a:ext>
            </a:extLst>
          </p:cNvPr>
          <p:cNvCxnSpPr>
            <a:cxnSpLocks/>
          </p:cNvCxnSpPr>
          <p:nvPr userDrawn="1"/>
        </p:nvCxnSpPr>
        <p:spPr>
          <a:xfrm>
            <a:off x="5853438" y="3606657"/>
            <a:ext cx="1247271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3D8FE60-4C5C-4BE1-828C-3615C0719F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23992" y="2746038"/>
            <a:ext cx="1972635" cy="7806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5F35F8-0675-42B6-801F-C53C18925DA6}"/>
              </a:ext>
            </a:extLst>
          </p:cNvPr>
          <p:cNvSpPr/>
          <p:nvPr userDrawn="1"/>
        </p:nvSpPr>
        <p:spPr>
          <a:xfrm>
            <a:off x="4210241" y="1996443"/>
            <a:ext cx="586386" cy="586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775943-9FD0-4C7D-B4C3-499932AF3D48}"/>
              </a:ext>
            </a:extLst>
          </p:cNvPr>
          <p:cNvCxnSpPr>
            <a:cxnSpLocks/>
          </p:cNvCxnSpPr>
          <p:nvPr userDrawn="1"/>
        </p:nvCxnSpPr>
        <p:spPr>
          <a:xfrm>
            <a:off x="3567770" y="3606657"/>
            <a:ext cx="1247271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D4042010-45A5-46E3-B674-02996E5923B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8324" y="2746038"/>
            <a:ext cx="1972635" cy="7806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6504A0-246E-4E92-951B-0513CA510E84}"/>
              </a:ext>
            </a:extLst>
          </p:cNvPr>
          <p:cNvSpPr/>
          <p:nvPr userDrawn="1"/>
        </p:nvSpPr>
        <p:spPr>
          <a:xfrm>
            <a:off x="1924573" y="1996443"/>
            <a:ext cx="586386" cy="586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9A92BD3-B062-4855-88CF-6BAAEE48BFA6}"/>
              </a:ext>
            </a:extLst>
          </p:cNvPr>
          <p:cNvCxnSpPr>
            <a:cxnSpLocks/>
          </p:cNvCxnSpPr>
          <p:nvPr userDrawn="1"/>
        </p:nvCxnSpPr>
        <p:spPr>
          <a:xfrm>
            <a:off x="1282102" y="3606657"/>
            <a:ext cx="1247271" cy="0"/>
          </a:xfrm>
          <a:prstGeom prst="line">
            <a:avLst/>
          </a:prstGeom>
          <a:ln w="28575">
            <a:solidFill>
              <a:srgbClr val="004D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A32A55A-F574-4C66-B478-D4C308D78C8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80575" y="3686175"/>
            <a:ext cx="1972582" cy="267970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83A1CC92-5CA8-423B-8800-76EA2C5D7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94972" y="3686175"/>
            <a:ext cx="1972582" cy="267970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AC374A50-258E-4CF0-8956-6AA7E66866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09369" y="3686175"/>
            <a:ext cx="1972582" cy="267970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B885147C-E036-4149-BB70-905BFC7B22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23766" y="3686175"/>
            <a:ext cx="1972582" cy="267970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2B1E5495-ACD6-454E-86E8-1087956198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8163" y="3686175"/>
            <a:ext cx="1972582" cy="267970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2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כותרת רא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3C51-5DD3-4151-A503-4C2BCA67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15817"/>
            <a:ext cx="12192000" cy="1113183"/>
          </a:xfrm>
        </p:spPr>
        <p:txBody>
          <a:bodyPr anchor="b">
            <a:normAutofit/>
          </a:bodyPr>
          <a:lstStyle>
            <a:lvl1pPr algn="ctr">
              <a:defRPr sz="5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65990-09DD-43DE-A876-8602E5DB2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7"/>
            <a:ext cx="12192000" cy="198375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99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3C51-5DD3-4151-A503-4C2BCA67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38936"/>
            <a:ext cx="12192000" cy="1113183"/>
          </a:xfrm>
        </p:spPr>
        <p:txBody>
          <a:bodyPr anchor="b">
            <a:normAutofit/>
          </a:bodyPr>
          <a:lstStyle>
            <a:lvl1pPr algn="ctr">
              <a:defRPr sz="5400">
                <a:latin typeface="+mj-lt"/>
                <a:cs typeface="Alef" panose="000005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65990-09DD-43DE-A876-8602E5DB2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25156"/>
            <a:ext cx="12192000" cy="198375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  <a:latin typeface="+mj-lt"/>
                <a:cs typeface="Alef" panose="00000500000000000000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41FA17-0194-4393-A230-6AEB5F933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855"/>
            <a:ext cx="12192000" cy="3438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43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23C51-5DD3-4151-A503-4C2BCA678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38936"/>
            <a:ext cx="12192000" cy="1113183"/>
          </a:xfrm>
        </p:spPr>
        <p:txBody>
          <a:bodyPr anchor="b">
            <a:normAutofit/>
          </a:bodyPr>
          <a:lstStyle>
            <a:lvl1pPr algn="ctr">
              <a:defRPr sz="5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65990-09DD-43DE-A876-8602E5DB2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25156"/>
            <a:ext cx="12192000" cy="198375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41FA17-0194-4393-A230-6AEB5F933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855"/>
            <a:ext cx="12192000" cy="3438525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0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תת + 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1">
            <a:extLst>
              <a:ext uri="{FF2B5EF4-FFF2-40B4-BE49-F238E27FC236}">
                <a16:creationId xmlns:a16="http://schemas.microsoft.com/office/drawing/2014/main" id="{2B69975B-41A1-4EE1-8018-949D99AD0B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748" y="1790700"/>
            <a:ext cx="11115675" cy="4575175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05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70" y="553967"/>
            <a:ext cx="11115261" cy="668545"/>
          </a:xfrm>
        </p:spPr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67B7AA85-2551-414C-9C8B-0003AF12D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331913"/>
            <a:ext cx="11115261" cy="5033962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56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2 + תתי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1ED1CD-7504-4C33-9F10-682D68E12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2525" y="1947863"/>
            <a:ext cx="5421313" cy="59669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7E30AB-81A5-493B-8A7D-1C63634D2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947863"/>
            <a:ext cx="5421312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E4E8884-15EC-4A29-B37C-298748FF0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2544556"/>
            <a:ext cx="5421600" cy="3801600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Alef" panose="00000500000000000000" pitchFamily="2" charset="-79"/>
                <a:cs typeface="Alef" panose="00000500000000000000" pitchFamily="2" charset="-79"/>
              </a:defRPr>
            </a:lvl2pPr>
            <a:lvl3pPr>
              <a:defRPr sz="1600">
                <a:latin typeface="Alef" panose="00000500000000000000" pitchFamily="2" charset="-79"/>
                <a:cs typeface="Alef" panose="00000500000000000000" pitchFamily="2" charset="-79"/>
              </a:defRPr>
            </a:lvl3pPr>
            <a:lvl4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4pPr>
            <a:lvl5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82C2129-E147-4019-8564-E24FE15803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2381" y="2544556"/>
            <a:ext cx="5421600" cy="3801600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Alef" panose="00000500000000000000" pitchFamily="2" charset="-79"/>
                <a:cs typeface="Alef" panose="00000500000000000000" pitchFamily="2" charset="-79"/>
              </a:defRPr>
            </a:lvl2pPr>
            <a:lvl3pPr>
              <a:defRPr sz="1600">
                <a:latin typeface="Alef" panose="00000500000000000000" pitchFamily="2" charset="-79"/>
                <a:cs typeface="Alef" panose="00000500000000000000" pitchFamily="2" charset="-79"/>
              </a:defRPr>
            </a:lvl3pPr>
            <a:lvl4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4pPr>
            <a:lvl5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98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E4F3EF-3CC4-4A5A-9182-E63F48B040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1947863"/>
            <a:ext cx="5421600" cy="4398293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Alef" panose="00000500000000000000" pitchFamily="2" charset="-79"/>
                <a:cs typeface="Alef" panose="00000500000000000000" pitchFamily="2" charset="-79"/>
              </a:defRPr>
            </a:lvl2pPr>
            <a:lvl3pPr>
              <a:defRPr sz="1600">
                <a:latin typeface="Alef" panose="00000500000000000000" pitchFamily="2" charset="-79"/>
                <a:cs typeface="Alef" panose="00000500000000000000" pitchFamily="2" charset="-79"/>
              </a:defRPr>
            </a:lvl3pPr>
            <a:lvl4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4pPr>
            <a:lvl5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59BF35F-89A7-47A4-9F5E-DDDBE2EC5D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2031" y="1947863"/>
            <a:ext cx="5421600" cy="4398293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Alef" panose="00000500000000000000" pitchFamily="2" charset="-79"/>
                <a:cs typeface="Alef" panose="00000500000000000000" pitchFamily="2" charset="-79"/>
              </a:defRPr>
            </a:lvl2pPr>
            <a:lvl3pPr>
              <a:defRPr sz="1600">
                <a:latin typeface="Alef" panose="00000500000000000000" pitchFamily="2" charset="-79"/>
                <a:cs typeface="Alef" panose="00000500000000000000" pitchFamily="2" charset="-79"/>
              </a:defRPr>
            </a:lvl3pPr>
            <a:lvl4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4pPr>
            <a:lvl5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39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3 + תתי כותר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D1361-1C63-412F-804E-F3ECEA9CB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8814" y="2544556"/>
            <a:ext cx="3494372" cy="3801600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1ED1CD-7504-4C33-9F10-682D68E12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9651" y="1947863"/>
            <a:ext cx="3494187" cy="59669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7E30AB-81A5-493B-8A7D-1C63634D2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8907" y="1947863"/>
            <a:ext cx="3494186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3D25F5-C1FE-4EC9-B42B-72A997462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541" y="1947863"/>
            <a:ext cx="3495675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73449C-4BD5-48DC-88E0-AD81660E52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41" y="2544763"/>
            <a:ext cx="3494087" cy="3802062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E051D81-E6B1-4CF6-80CF-3AC1F92CF4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259" y="2544556"/>
            <a:ext cx="3494372" cy="3801600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67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תוכן מפוצל *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D1361-1C63-412F-804E-F3ECEA9CB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8814" y="1947729"/>
            <a:ext cx="3494372" cy="4398427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73449C-4BD5-48DC-88E0-AD81660E52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41" y="1947863"/>
            <a:ext cx="3494087" cy="4398962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36C803-C66D-4CC7-AE4B-9520B8794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1372" y="1947729"/>
            <a:ext cx="3495675" cy="4398962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86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4 + תתי כותר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3D25F5-C1FE-4EC9-B42B-72A997462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542" y="1947863"/>
            <a:ext cx="2595764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73449C-4BD5-48DC-88E0-AD81660E52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42" y="2544763"/>
            <a:ext cx="2594585" cy="3802062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FB0DE1D-4AA3-4869-891D-F3B0EDFE4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76984" y="1947863"/>
            <a:ext cx="2595764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4D7A08B-650A-4399-9F6C-351FC94BA4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6984" y="2544763"/>
            <a:ext cx="2594585" cy="3802062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72429A0-D18C-4AFB-864B-1FCFEB503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7426" y="1947863"/>
            <a:ext cx="2595764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EB2DAD7-9252-45FC-8843-99EEE2075F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7426" y="2544763"/>
            <a:ext cx="2594585" cy="3802062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394EF52-3FFF-48BD-9CDD-945156B56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57867" y="1947863"/>
            <a:ext cx="2595764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9FD71B6-0E0A-4548-9B83-AA49BB1AE8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7867" y="2544763"/>
            <a:ext cx="2594585" cy="3802062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551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73449C-4BD5-48DC-88E0-AD81660E52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42" y="1939636"/>
            <a:ext cx="2594585" cy="4407189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4D7A08B-650A-4399-9F6C-351FC94BA4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6984" y="1939636"/>
            <a:ext cx="2594585" cy="4407189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EB2DAD7-9252-45FC-8843-99EEE2075F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7426" y="1939636"/>
            <a:ext cx="2594585" cy="4407189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9FD71B6-0E0A-4548-9B83-AA49BB1AE8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7867" y="1939636"/>
            <a:ext cx="2594585" cy="4407189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08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תת + תוכן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2" y="454577"/>
            <a:ext cx="5391979" cy="668545"/>
          </a:xfrm>
        </p:spPr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1658" y="1122363"/>
            <a:ext cx="5392180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B8E59-F5F9-4160-8643-93F6B2A7DBB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4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8507A-0BEA-4675-96B0-B4947D11F3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8000" y="351000"/>
            <a:ext cx="5400000" cy="6156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DDE06DB-F7B9-41B6-AF2A-B993D293B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61100" y="1790700"/>
            <a:ext cx="5391978" cy="4575175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6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תת + 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44C6CC6-DC46-4164-8BDC-74A9E414D2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7748" y="1790700"/>
            <a:ext cx="11115675" cy="457517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242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תת +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2" y="3945835"/>
            <a:ext cx="5391979" cy="1688881"/>
          </a:xfrm>
        </p:spPr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1658" y="5634716"/>
            <a:ext cx="5392180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7B8E59-F5F9-4160-8643-93F6B2A7DBB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4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7F6DC-D8F1-4EA1-9004-D8B29BBD39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8000" y="351000"/>
            <a:ext cx="5400000" cy="6156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1458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2 +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B15771-8E5F-4827-AE14-453903604D39}"/>
              </a:ext>
            </a:extLst>
          </p:cNvPr>
          <p:cNvSpPr/>
          <p:nvPr userDrawn="1"/>
        </p:nvSpPr>
        <p:spPr>
          <a:xfrm>
            <a:off x="537954" y="1790908"/>
            <a:ext cx="11115675" cy="4574897"/>
          </a:xfrm>
          <a:prstGeom prst="rect">
            <a:avLst/>
          </a:prstGeom>
          <a:solidFill>
            <a:srgbClr val="004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0803-5523-4DAA-AE0D-AE190BDC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792" y="2226361"/>
            <a:ext cx="3240000" cy="3240000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4693D9-52CE-429A-8944-5B9F4DDC154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64710" y="2226361"/>
            <a:ext cx="3240000" cy="3240000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A9C622-410C-42A2-8810-D54EA32ED0E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86873" y="2226361"/>
            <a:ext cx="3240000" cy="3240000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5A4D31-E222-433E-BECA-C59F103A3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3" y="556535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04EC57C-4E3F-4115-90F2-751A0641B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5792" y="556535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0ACE614-E94D-4329-BE5E-DBC749A66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666" y="556535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7778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4 +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B15771-8E5F-4827-AE14-453903604D39}"/>
              </a:ext>
            </a:extLst>
          </p:cNvPr>
          <p:cNvSpPr/>
          <p:nvPr userDrawn="1"/>
        </p:nvSpPr>
        <p:spPr>
          <a:xfrm>
            <a:off x="0" y="2315818"/>
            <a:ext cx="12192000" cy="3786808"/>
          </a:xfrm>
          <a:prstGeom prst="rect">
            <a:avLst/>
          </a:prstGeom>
          <a:solidFill>
            <a:srgbClr val="004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04693D9-52CE-429A-8944-5B9F4DDC154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13082" y="2698937"/>
            <a:ext cx="2391255" cy="2391255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0ACE614-E94D-4329-BE5E-DBC749A66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3038" y="5340148"/>
            <a:ext cx="2391319" cy="42530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C50042-6F79-4BBE-A067-7354AF3A2F1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001299" y="2698937"/>
            <a:ext cx="2391255" cy="2391255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B1EB98-5FD8-4023-88FB-D1A1532129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1255" y="5340148"/>
            <a:ext cx="2391319" cy="42530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72037C-5BBA-455E-8F6B-05731E681E4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836647" y="2698937"/>
            <a:ext cx="2391255" cy="2391255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BB7B35C-2B61-4505-8295-A0D9C9D74E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36603" y="5340148"/>
            <a:ext cx="2391319" cy="42530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58FD6C-D0BD-4B85-A9DB-87AC64CCED3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24865" y="2698937"/>
            <a:ext cx="2391255" cy="2391255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A4C02B-BEFD-4C54-8F78-FC9972BDB5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4821" y="5340148"/>
            <a:ext cx="2391319" cy="42530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9039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5 +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B15771-8E5F-4827-AE14-453903604D39}"/>
              </a:ext>
            </a:extLst>
          </p:cNvPr>
          <p:cNvSpPr/>
          <p:nvPr userDrawn="1"/>
        </p:nvSpPr>
        <p:spPr>
          <a:xfrm>
            <a:off x="-103" y="2317800"/>
            <a:ext cx="12192000" cy="3786808"/>
          </a:xfrm>
          <a:prstGeom prst="rect">
            <a:avLst/>
          </a:prstGeom>
          <a:solidFill>
            <a:srgbClr val="004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C50042-6F79-4BBE-A067-7354AF3A2F1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8208" y="2662252"/>
            <a:ext cx="1917860" cy="1917860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B1EB98-5FD8-4023-88FB-D1A1532129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163" y="4846827"/>
            <a:ext cx="1917905" cy="109663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BCDB177-1853-4DB2-9C20-E155D6E2C9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37554" y="4846827"/>
            <a:ext cx="1917905" cy="109663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E29C64B-1E18-40B9-A328-1BAF360BF0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36945" y="4846827"/>
            <a:ext cx="1917905" cy="109663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48CEBEB-2104-4C50-AE02-338A0E67E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35726" y="4846827"/>
            <a:ext cx="1917905" cy="109663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15A0AEF-E8E1-4BED-8976-FE6ADD8CD32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36336" y="4846827"/>
            <a:ext cx="1917905" cy="109663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3BC6CD-347F-40B7-AFE5-8FD744EF33D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2837588" y="2662252"/>
            <a:ext cx="1917860" cy="1917860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27D12752-8CA7-4479-84C4-E6236B2E2B34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5136968" y="2662252"/>
            <a:ext cx="1917860" cy="1917860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B465F09-0273-4D6E-AEE1-E1514DFA01BF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7436348" y="2662252"/>
            <a:ext cx="1917860" cy="1917860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97F1E5C-EEA7-47F6-AD78-525A52CFB0D1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9735726" y="2662252"/>
            <a:ext cx="1917860" cy="1917860"/>
          </a:xfrm>
        </p:spPr>
        <p:txBody>
          <a:bodyPr>
            <a:normAutofit/>
          </a:bodyPr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9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3 + איקו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5A4D31-E222-433E-BECA-C59F103A3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3" y="278240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04EC57C-4E3F-4115-90F2-751A0641B8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5792" y="278240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0ACE614-E94D-4329-BE5E-DBC749A66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666" y="2782409"/>
            <a:ext cx="3240087" cy="57626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282AAD-D78B-4BFC-8979-986F5BF92E8D}"/>
              </a:ext>
            </a:extLst>
          </p:cNvPr>
          <p:cNvCxnSpPr>
            <a:cxnSpLocks/>
          </p:cNvCxnSpPr>
          <p:nvPr userDrawn="1"/>
        </p:nvCxnSpPr>
        <p:spPr>
          <a:xfrm>
            <a:off x="1967948" y="3428245"/>
            <a:ext cx="2160000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4A4FA8-8754-4FC6-A4D6-30B6E7DB8B49}"/>
              </a:ext>
            </a:extLst>
          </p:cNvPr>
          <p:cNvCxnSpPr>
            <a:cxnSpLocks/>
          </p:cNvCxnSpPr>
          <p:nvPr userDrawn="1"/>
        </p:nvCxnSpPr>
        <p:spPr>
          <a:xfrm>
            <a:off x="5556867" y="3428245"/>
            <a:ext cx="2160000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844646A-5A79-4442-9BB5-3276B13C619F}"/>
              </a:ext>
            </a:extLst>
          </p:cNvPr>
          <p:cNvCxnSpPr>
            <a:cxnSpLocks/>
          </p:cNvCxnSpPr>
          <p:nvPr userDrawn="1"/>
        </p:nvCxnSpPr>
        <p:spPr>
          <a:xfrm>
            <a:off x="9145785" y="3428245"/>
            <a:ext cx="2160000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BC49CBA-7ED4-411F-B453-9D65FB375FD3}"/>
              </a:ext>
            </a:extLst>
          </p:cNvPr>
          <p:cNvSpPr/>
          <p:nvPr userDrawn="1"/>
        </p:nvSpPr>
        <p:spPr>
          <a:xfrm>
            <a:off x="3381633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25016A-0FB7-4DEC-883E-7B055875F864}"/>
              </a:ext>
            </a:extLst>
          </p:cNvPr>
          <p:cNvSpPr/>
          <p:nvPr userDrawn="1"/>
        </p:nvSpPr>
        <p:spPr>
          <a:xfrm>
            <a:off x="6970552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9C4357-8C38-4241-810E-A3AFCF53BB2A}"/>
              </a:ext>
            </a:extLst>
          </p:cNvPr>
          <p:cNvSpPr/>
          <p:nvPr userDrawn="1"/>
        </p:nvSpPr>
        <p:spPr>
          <a:xfrm>
            <a:off x="10559470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9104EB8-F6E4-4BE8-B31E-3DCCA3BE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64500" y="3497263"/>
            <a:ext cx="3240000" cy="2868612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F5E5B6D-73B4-4368-AA56-F36E0C956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5835" y="3497193"/>
            <a:ext cx="3240000" cy="2868612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0CE9C7A-8BB4-4D78-9883-7464076264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6873" y="3497193"/>
            <a:ext cx="3240000" cy="2868612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51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4 + איקו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0ACE614-E94D-4329-BE5E-DBC749A66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3038" y="2954762"/>
            <a:ext cx="2391319" cy="425306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6B1EB98-5FD8-4023-88FB-D1A1532129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1255" y="2954762"/>
            <a:ext cx="2391319" cy="425306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BB7B35C-2B61-4505-8295-A0D9C9D74E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836603" y="2954762"/>
            <a:ext cx="2391319" cy="425306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EA4C02B-BEFD-4C54-8F78-FC9972BDB5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4821" y="2954762"/>
            <a:ext cx="2391319" cy="425306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D3A5B9-8316-45B0-8959-28E2ECD67E84}"/>
              </a:ext>
            </a:extLst>
          </p:cNvPr>
          <p:cNvSpPr/>
          <p:nvPr userDrawn="1"/>
        </p:nvSpPr>
        <p:spPr>
          <a:xfrm>
            <a:off x="10491157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D43B36-8077-4F76-A409-767918A0380C}"/>
              </a:ext>
            </a:extLst>
          </p:cNvPr>
          <p:cNvCxnSpPr>
            <a:cxnSpLocks/>
          </p:cNvCxnSpPr>
          <p:nvPr userDrawn="1"/>
        </p:nvCxnSpPr>
        <p:spPr>
          <a:xfrm>
            <a:off x="9734336" y="3509275"/>
            <a:ext cx="1512000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0917C51-AAE2-4FD3-8424-6DA95E082E3B}"/>
              </a:ext>
            </a:extLst>
          </p:cNvPr>
          <p:cNvCxnSpPr>
            <a:cxnSpLocks/>
          </p:cNvCxnSpPr>
          <p:nvPr userDrawn="1"/>
        </p:nvCxnSpPr>
        <p:spPr>
          <a:xfrm>
            <a:off x="7122554" y="3509275"/>
            <a:ext cx="1512000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DFFB81-228E-47C3-9C04-4B5108E4AC83}"/>
              </a:ext>
            </a:extLst>
          </p:cNvPr>
          <p:cNvCxnSpPr>
            <a:cxnSpLocks/>
          </p:cNvCxnSpPr>
          <p:nvPr userDrawn="1"/>
        </p:nvCxnSpPr>
        <p:spPr>
          <a:xfrm>
            <a:off x="4510771" y="3509275"/>
            <a:ext cx="1512000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974277D-D481-4845-B693-7F14E9AB3999}"/>
              </a:ext>
            </a:extLst>
          </p:cNvPr>
          <p:cNvCxnSpPr>
            <a:cxnSpLocks/>
          </p:cNvCxnSpPr>
          <p:nvPr userDrawn="1"/>
        </p:nvCxnSpPr>
        <p:spPr>
          <a:xfrm>
            <a:off x="1898988" y="3509275"/>
            <a:ext cx="1512000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45DDEAB-1CFE-48D1-A087-B3816C9EB38B}"/>
              </a:ext>
            </a:extLst>
          </p:cNvPr>
          <p:cNvSpPr/>
          <p:nvPr userDrawn="1"/>
        </p:nvSpPr>
        <p:spPr>
          <a:xfrm>
            <a:off x="7870880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0D76A3-9CAF-4BE3-BB1C-D9D5A66C3D5D}"/>
              </a:ext>
            </a:extLst>
          </p:cNvPr>
          <p:cNvSpPr/>
          <p:nvPr userDrawn="1"/>
        </p:nvSpPr>
        <p:spPr>
          <a:xfrm>
            <a:off x="5273919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170D98-272E-4F2E-A7FD-D0DDA064A8AA}"/>
              </a:ext>
            </a:extLst>
          </p:cNvPr>
          <p:cNvSpPr/>
          <p:nvPr userDrawn="1"/>
        </p:nvSpPr>
        <p:spPr>
          <a:xfrm>
            <a:off x="2647314" y="2027582"/>
            <a:ext cx="745240" cy="745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F454B79-0252-472C-8DA4-0C05325CAA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10841" y="3636963"/>
            <a:ext cx="2390775" cy="2676525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095613C-E9B7-49EA-BFC5-4C72CA2A7E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23722" y="3636963"/>
            <a:ext cx="2390775" cy="2676525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F0F730A-53B6-4661-8A72-C4B82A5FDDB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36603" y="3636963"/>
            <a:ext cx="2390775" cy="2676525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D1B1D0A-B9ED-4F52-96C6-9F17E52296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97960" y="3636963"/>
            <a:ext cx="2390775" cy="2676525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32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5 + איקו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122363"/>
            <a:ext cx="11115675" cy="669925"/>
          </a:xfrm>
        </p:spPr>
        <p:txBody>
          <a:bodyPr anchor="ctr"/>
          <a:lstStyle>
            <a:lvl1pPr>
              <a:defRPr>
                <a:solidFill>
                  <a:srgbClr val="AEC6D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BB7B35C-2B61-4505-8295-A0D9C9D74E3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80996" y="2746038"/>
            <a:ext cx="1972635" cy="7806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D3A5B9-8316-45B0-8959-28E2ECD67E84}"/>
              </a:ext>
            </a:extLst>
          </p:cNvPr>
          <p:cNvSpPr/>
          <p:nvPr userDrawn="1"/>
        </p:nvSpPr>
        <p:spPr>
          <a:xfrm>
            <a:off x="11067245" y="1996443"/>
            <a:ext cx="586386" cy="586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D43B36-8077-4F76-A409-767918A0380C}"/>
              </a:ext>
            </a:extLst>
          </p:cNvPr>
          <p:cNvCxnSpPr>
            <a:cxnSpLocks/>
          </p:cNvCxnSpPr>
          <p:nvPr userDrawn="1"/>
        </p:nvCxnSpPr>
        <p:spPr>
          <a:xfrm>
            <a:off x="10424774" y="3606657"/>
            <a:ext cx="1247271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3581E563-FA52-4247-887C-D98459F28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95328" y="2746038"/>
            <a:ext cx="1972635" cy="7806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1B39A8-BDD2-4953-8F91-D48A90F0D958}"/>
              </a:ext>
            </a:extLst>
          </p:cNvPr>
          <p:cNvSpPr/>
          <p:nvPr userDrawn="1"/>
        </p:nvSpPr>
        <p:spPr>
          <a:xfrm>
            <a:off x="8781577" y="1996443"/>
            <a:ext cx="586386" cy="586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4E25D70-E489-4840-97D8-1F6F5796C8F2}"/>
              </a:ext>
            </a:extLst>
          </p:cNvPr>
          <p:cNvCxnSpPr>
            <a:cxnSpLocks/>
          </p:cNvCxnSpPr>
          <p:nvPr userDrawn="1"/>
        </p:nvCxnSpPr>
        <p:spPr>
          <a:xfrm>
            <a:off x="8139106" y="3606657"/>
            <a:ext cx="1247271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F479187-04D3-4B3D-BDAD-71EBF2BDDA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09660" y="2746038"/>
            <a:ext cx="1972635" cy="7806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98BE0C1-A003-4FFC-9EDE-8014AC7C55CB}"/>
              </a:ext>
            </a:extLst>
          </p:cNvPr>
          <p:cNvSpPr/>
          <p:nvPr userDrawn="1"/>
        </p:nvSpPr>
        <p:spPr>
          <a:xfrm>
            <a:off x="6495909" y="1996443"/>
            <a:ext cx="586386" cy="586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40A9A1-0890-4AB8-B3F1-4ED0A25BA0CE}"/>
              </a:ext>
            </a:extLst>
          </p:cNvPr>
          <p:cNvCxnSpPr>
            <a:cxnSpLocks/>
          </p:cNvCxnSpPr>
          <p:nvPr userDrawn="1"/>
        </p:nvCxnSpPr>
        <p:spPr>
          <a:xfrm>
            <a:off x="5853438" y="3606657"/>
            <a:ext cx="1247271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3D8FE60-4C5C-4BE1-828C-3615C0719F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23992" y="2746038"/>
            <a:ext cx="1972635" cy="7806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5F35F8-0675-42B6-801F-C53C18925DA6}"/>
              </a:ext>
            </a:extLst>
          </p:cNvPr>
          <p:cNvSpPr/>
          <p:nvPr userDrawn="1"/>
        </p:nvSpPr>
        <p:spPr>
          <a:xfrm>
            <a:off x="4210241" y="1996443"/>
            <a:ext cx="586386" cy="586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775943-9FD0-4C7D-B4C3-499932AF3D48}"/>
              </a:ext>
            </a:extLst>
          </p:cNvPr>
          <p:cNvCxnSpPr>
            <a:cxnSpLocks/>
          </p:cNvCxnSpPr>
          <p:nvPr userDrawn="1"/>
        </p:nvCxnSpPr>
        <p:spPr>
          <a:xfrm>
            <a:off x="3567770" y="3606657"/>
            <a:ext cx="1247271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D4042010-45A5-46E3-B674-02996E5923B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8324" y="2746038"/>
            <a:ext cx="1972635" cy="780619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he-IL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36504A0-246E-4E92-951B-0513CA510E84}"/>
              </a:ext>
            </a:extLst>
          </p:cNvPr>
          <p:cNvSpPr/>
          <p:nvPr userDrawn="1"/>
        </p:nvSpPr>
        <p:spPr>
          <a:xfrm>
            <a:off x="1924573" y="1996443"/>
            <a:ext cx="586386" cy="586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9A92BD3-B062-4855-88CF-6BAAEE48BFA6}"/>
              </a:ext>
            </a:extLst>
          </p:cNvPr>
          <p:cNvCxnSpPr>
            <a:cxnSpLocks/>
          </p:cNvCxnSpPr>
          <p:nvPr userDrawn="1"/>
        </p:nvCxnSpPr>
        <p:spPr>
          <a:xfrm>
            <a:off x="1282102" y="3606657"/>
            <a:ext cx="1247271" cy="0"/>
          </a:xfrm>
          <a:prstGeom prst="line">
            <a:avLst/>
          </a:prstGeom>
          <a:ln w="28575">
            <a:solidFill>
              <a:srgbClr val="AEC6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A4FFF298-45A4-40DB-B701-7FBA6D2105A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80575" y="3686175"/>
            <a:ext cx="1972582" cy="2679700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BA5EF4A-11CC-4FAF-A592-7A734E5E76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394972" y="3686175"/>
            <a:ext cx="1972582" cy="2679700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10FCD7F9-B5FA-444B-8760-86417168530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09369" y="3686175"/>
            <a:ext cx="1972582" cy="2679700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54A7C7FE-D64A-42F2-8955-3E99B519EF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23766" y="3686175"/>
            <a:ext cx="1972582" cy="2679700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529AFF46-A056-4B8F-9400-38E71FB36E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8163" y="3686175"/>
            <a:ext cx="1972582" cy="2679700"/>
          </a:xfrm>
        </p:spPr>
        <p:txBody>
          <a:bodyPr>
            <a:normAutofit/>
          </a:bodyPr>
          <a:lstStyle>
            <a:lvl1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22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13AF6-F9EE-40F2-92B3-BEA50C72E8E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C964-8C1D-4C24-B22E-F5C537DCD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+ 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70" y="553967"/>
            <a:ext cx="11115261" cy="668545"/>
          </a:xfrm>
        </p:spPr>
        <p:txBody>
          <a:bodyPr/>
          <a:lstStyle>
            <a:lvl1pPr>
              <a:defRPr b="0">
                <a:latin typeface="+mj-lt"/>
                <a:cs typeface="Alef" panose="000005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8EB06B01-1FD2-4B51-804F-994B8CE8F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163" y="1331913"/>
            <a:ext cx="11115261" cy="503396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41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2 + תתי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D1361-1C63-412F-804E-F3ECEA9CB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2544556"/>
            <a:ext cx="5421600" cy="380160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Alef" panose="00000500000000000000" pitchFamily="2" charset="-79"/>
                <a:cs typeface="Alef" panose="00000500000000000000" pitchFamily="2" charset="-79"/>
              </a:defRPr>
            </a:lvl2pPr>
            <a:lvl3pPr>
              <a:defRPr sz="1600">
                <a:latin typeface="Alef" panose="00000500000000000000" pitchFamily="2" charset="-79"/>
                <a:cs typeface="Alef" panose="00000500000000000000" pitchFamily="2" charset="-79"/>
              </a:defRPr>
            </a:lvl3pPr>
            <a:lvl4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4pPr>
            <a:lvl5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1ED1CD-7504-4C33-9F10-682D68E12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2525" y="1947863"/>
            <a:ext cx="5421313" cy="59669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7E30AB-81A5-493B-8A7D-1C63634D2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163" y="1947863"/>
            <a:ext cx="5421312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759713A6-14B3-4CC3-883E-24F0DA964F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2381" y="2544556"/>
            <a:ext cx="5421600" cy="380160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Alef" panose="00000500000000000000" pitchFamily="2" charset="-79"/>
                <a:cs typeface="Alef" panose="00000500000000000000" pitchFamily="2" charset="-79"/>
              </a:defRPr>
            </a:lvl2pPr>
            <a:lvl3pPr>
              <a:defRPr sz="1600">
                <a:latin typeface="Alef" panose="00000500000000000000" pitchFamily="2" charset="-79"/>
                <a:cs typeface="Alef" panose="00000500000000000000" pitchFamily="2" charset="-79"/>
              </a:defRPr>
            </a:lvl3pPr>
            <a:lvl4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4pPr>
            <a:lvl5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3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D1361-1C63-412F-804E-F3ECEA9CB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1947863"/>
            <a:ext cx="5421600" cy="4398293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Alef" panose="00000500000000000000" pitchFamily="2" charset="-79"/>
                <a:cs typeface="Alef" panose="00000500000000000000" pitchFamily="2" charset="-79"/>
              </a:defRPr>
            </a:lvl2pPr>
            <a:lvl3pPr>
              <a:defRPr sz="1600">
                <a:latin typeface="Alef" panose="00000500000000000000" pitchFamily="2" charset="-79"/>
                <a:cs typeface="Alef" panose="00000500000000000000" pitchFamily="2" charset="-79"/>
              </a:defRPr>
            </a:lvl3pPr>
            <a:lvl4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4pPr>
            <a:lvl5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4D86FB5-2564-4657-B41D-F2C569F541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2031" y="1947863"/>
            <a:ext cx="5421600" cy="4398293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Alef" panose="00000500000000000000" pitchFamily="2" charset="-79"/>
                <a:cs typeface="Alef" panose="00000500000000000000" pitchFamily="2" charset="-79"/>
              </a:defRPr>
            </a:lvl2pPr>
            <a:lvl3pPr>
              <a:defRPr sz="1600">
                <a:latin typeface="Alef" panose="00000500000000000000" pitchFamily="2" charset="-79"/>
                <a:cs typeface="Alef" panose="00000500000000000000" pitchFamily="2" charset="-79"/>
              </a:defRPr>
            </a:lvl3pPr>
            <a:lvl4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4pPr>
            <a:lvl5pPr>
              <a:defRPr sz="1400">
                <a:latin typeface="Alef" panose="00000500000000000000" pitchFamily="2" charset="-79"/>
                <a:cs typeface="Alef" panose="00000500000000000000" pitchFamily="2" charset="-79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1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3 + תתי כותר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D1361-1C63-412F-804E-F3ECEA9CB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8814" y="2544556"/>
            <a:ext cx="3494372" cy="380160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1ED1CD-7504-4C33-9F10-682D68E12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9651" y="1947863"/>
            <a:ext cx="3494187" cy="596693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7E30AB-81A5-493B-8A7D-1C63634D2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8907" y="1947863"/>
            <a:ext cx="3494186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3D25F5-C1FE-4EC9-B42B-72A997462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541" y="1947863"/>
            <a:ext cx="3495675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73449C-4BD5-48DC-88E0-AD81660E52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41" y="2544763"/>
            <a:ext cx="3494087" cy="3802062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E051D81-E6B1-4CF6-80CF-3AC1F92CF4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9259" y="2544556"/>
            <a:ext cx="3494372" cy="380160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7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תוכן מפוצל *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D1361-1C63-412F-804E-F3ECEA9CB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8814" y="1947729"/>
            <a:ext cx="3494372" cy="4398427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73449C-4BD5-48DC-88E0-AD81660E52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41" y="1947863"/>
            <a:ext cx="3494087" cy="4398962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36C803-C66D-4CC7-AE4B-9520B8794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1372" y="1947729"/>
            <a:ext cx="3495675" cy="4398962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9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מפוצל *4 + תתי כותר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3FC5-A6A0-493F-9E55-279D9595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99BC90-901D-41C1-96B0-AED660D5B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8369" y="1122363"/>
            <a:ext cx="11115469" cy="669925"/>
          </a:xfrm>
        </p:spPr>
        <p:txBody>
          <a:bodyPr anchor="ctr"/>
          <a:lstStyle>
            <a:lvl1pPr>
              <a:defRPr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3D25F5-C1FE-4EC9-B42B-72A997462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542" y="1947863"/>
            <a:ext cx="2595764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73449C-4BD5-48DC-88E0-AD81660E52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42" y="2544763"/>
            <a:ext cx="2594585" cy="3802062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6FB0DE1D-4AA3-4869-891D-F3B0EDFE4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76984" y="1947863"/>
            <a:ext cx="2595764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4D7A08B-650A-4399-9F6C-351FC94BA4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6984" y="2544763"/>
            <a:ext cx="2594585" cy="3802062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72429A0-D18C-4AFB-864B-1FCFEB503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7426" y="1947863"/>
            <a:ext cx="2595764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EB2DAD7-9252-45FC-8843-99EEE2075F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17426" y="2544763"/>
            <a:ext cx="2594585" cy="3802062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394EF52-3FFF-48BD-9CDD-945156B56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57867" y="1947863"/>
            <a:ext cx="2595764" cy="596900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ABC9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49FD71B6-0E0A-4548-9B83-AA49BB1AE8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57867" y="2544763"/>
            <a:ext cx="2594585" cy="3802062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5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20162-6CB1-4CCA-9E95-0B99EC51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70" y="454577"/>
            <a:ext cx="11115261" cy="66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927E8-98AC-46A3-9ECF-FF9FA9DA4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370" y="2014467"/>
            <a:ext cx="111152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4A97678F-595D-49B2-A975-3E65CD8F386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1" y="220577"/>
            <a:ext cx="2965381" cy="4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8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86" r:id="rId9"/>
    <p:sldLayoutId id="2147483687" r:id="rId10"/>
    <p:sldLayoutId id="2147483665" r:id="rId11"/>
    <p:sldLayoutId id="2147483666" r:id="rId12"/>
    <p:sldLayoutId id="2147483667" r:id="rId13"/>
    <p:sldLayoutId id="2147483668" r:id="rId14"/>
    <p:sldLayoutId id="2147483688" r:id="rId15"/>
    <p:sldLayoutId id="2147483685" r:id="rId16"/>
    <p:sldLayoutId id="2147483684" r:id="rId17"/>
    <p:sldLayoutId id="2147483689" r:id="rId1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6464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6464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464646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2pPr>
      <a:lvl3pPr marL="9144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464646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3pPr>
      <a:lvl4pPr marL="13716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64646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4pPr>
      <a:lvl5pPr marL="18288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464646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38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B20162-6CB1-4CCA-9E95-0B99EC51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70" y="454577"/>
            <a:ext cx="11115261" cy="66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927E8-98AC-46A3-9ECF-FF9FA9DA4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370" y="2014467"/>
            <a:ext cx="111152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2F7AF3-A8BD-4E7B-8F16-5C09FFC2643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1" y="219764"/>
            <a:ext cx="297791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3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23" r:id="rId19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lef" panose="00000500000000000000" pitchFamily="2" charset="-79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j-lt"/>
          <a:ea typeface="+mn-ea"/>
          <a:cs typeface="Alef" panose="00000500000000000000" pitchFamily="2" charset="-79"/>
        </a:defRPr>
      </a:lvl1pPr>
      <a:lvl2pPr marL="4572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2pPr>
      <a:lvl3pPr marL="9144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3pPr>
      <a:lvl4pPr marL="13716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4pPr>
      <a:lvl5pPr marL="1828800" indent="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Alef" panose="00000500000000000000" pitchFamily="2" charset="-79"/>
          <a:ea typeface="+mn-ea"/>
          <a:cs typeface="Alef" panose="00000500000000000000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full-screen-stopwatch/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95536"/>
            <a:ext cx="12192000" cy="1113183"/>
          </a:xfrm>
        </p:spPr>
        <p:txBody>
          <a:bodyPr>
            <a:noAutofit/>
          </a:bodyPr>
          <a:lstStyle/>
          <a:p>
            <a:r>
              <a:rPr lang="he-IL" sz="6600" dirty="0"/>
              <a:t>ללמוד איך ללמוד </a:t>
            </a:r>
            <a:r>
              <a:rPr lang="he-IL" sz="6600" dirty="0" err="1"/>
              <a:t>בדיגיטל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5546"/>
            <a:ext cx="12192000" cy="1983753"/>
          </a:xfrm>
        </p:spPr>
        <p:txBody>
          <a:bodyPr>
            <a:normAutofit/>
          </a:bodyPr>
          <a:lstStyle/>
          <a:p>
            <a:r>
              <a:rPr lang="he-IL" sz="4800" dirty="0"/>
              <a:t>עיבוד הלמידה בקמפוס </a:t>
            </a:r>
            <a:r>
              <a:rPr lang="en-US" sz="4800" dirty="0"/>
              <a:t>il</a:t>
            </a:r>
            <a:r>
              <a:rPr lang="he-IL" sz="4800" dirty="0"/>
              <a:t> </a:t>
            </a:r>
          </a:p>
          <a:p>
            <a:r>
              <a:rPr lang="he-IL" sz="4800" dirty="0"/>
              <a:t> </a:t>
            </a:r>
            <a:endParaRPr lang="en-US" sz="4800" dirty="0"/>
          </a:p>
          <a:p>
            <a:endParaRPr lang="en-US" sz="4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880751"/>
            <a:ext cx="12192000" cy="198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AEC6D4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438144"/>
            <a:ext cx="1281684" cy="30437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25328" y="3438143"/>
            <a:ext cx="1566672" cy="30437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6E335FB-68B3-4FD0-96E9-077F43BB1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137" y="3047422"/>
            <a:ext cx="5229955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4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044" y="3118104"/>
            <a:ext cx="5391979" cy="1688881"/>
          </a:xfrm>
        </p:spPr>
        <p:txBody>
          <a:bodyPr>
            <a:noAutofit/>
          </a:bodyPr>
          <a:lstStyle/>
          <a:p>
            <a:pPr algn="ctr"/>
            <a:r>
              <a:rPr lang="he-IL" sz="3600" dirty="0"/>
              <a:t>שליטה על כלי למידה במקום רכישת ידע מובנה</a:t>
            </a:r>
            <a:br>
              <a:rPr lang="he-IL" sz="3600" dirty="0"/>
            </a:br>
            <a:r>
              <a:rPr lang="he-IL" sz="5400" dirty="0"/>
              <a:t>הידע נמצא, צריך לדעת איפה לאתר אותו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65827" y="1117580"/>
            <a:ext cx="5392180" cy="669925"/>
          </a:xfrm>
        </p:spPr>
        <p:txBody>
          <a:bodyPr>
            <a:noAutofit/>
          </a:bodyPr>
          <a:lstStyle/>
          <a:p>
            <a:pPr algn="ctr"/>
            <a:r>
              <a:rPr lang="he-IL" sz="6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למידה ללמוד</a:t>
            </a:r>
            <a:endParaRPr lang="en-US" sz="6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2" y="1280160"/>
            <a:ext cx="4815011" cy="4815011"/>
          </a:xfrm>
        </p:spPr>
      </p:pic>
      <p:pic>
        <p:nvPicPr>
          <p:cNvPr id="4" name="עומס קוגנטיבי - כישורי חיפוש ומידענות בלמידה">
            <a:hlinkClick r:id="" action="ppaction://media"/>
            <a:extLst>
              <a:ext uri="{FF2B5EF4-FFF2-40B4-BE49-F238E27FC236}">
                <a16:creationId xmlns:a16="http://schemas.microsoft.com/office/drawing/2014/main" id="{491AF473-70D0-41A7-982A-D545C011F7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5838" y="111911"/>
            <a:ext cx="884338" cy="156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369" y="826922"/>
            <a:ext cx="11115261" cy="668545"/>
          </a:xfrm>
        </p:spPr>
        <p:txBody>
          <a:bodyPr>
            <a:noAutofit/>
          </a:bodyPr>
          <a:lstStyle/>
          <a:p>
            <a:pPr algn="ctr"/>
            <a:r>
              <a:rPr lang="he-IL" dirty="0">
                <a:solidFill>
                  <a:srgbClr val="00B0F0"/>
                </a:solidFill>
              </a:rPr>
              <a:t>השינוי הוא מתמיד ולכן גם הלמידה חייבת להיות תמידית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body" sz="quarter" idx="10"/>
          </p:nvPr>
        </p:nvSpPr>
        <p:spPr>
          <a:xfrm>
            <a:off x="538369" y="1856901"/>
            <a:ext cx="11115261" cy="4819944"/>
          </a:xfrm>
        </p:spPr>
        <p:txBody>
          <a:bodyPr>
            <a:normAutofit fontScale="90000" lnSpcReduction="10000"/>
          </a:bodyPr>
          <a:lstStyle/>
          <a:p>
            <a:pPr algn="ctr"/>
            <a:br>
              <a:rPr lang="he-IL" dirty="0"/>
            </a:br>
            <a:br>
              <a:rPr lang="he-IL" sz="3600" dirty="0"/>
            </a:br>
            <a:r>
              <a:rPr lang="he-IL" sz="3100" dirty="0"/>
              <a:t>העיקרון הבסיסי, שהוצג בנייר העמדה של הפורום הכלכלי העולמי </a:t>
            </a:r>
            <a:r>
              <a:rPr lang="he-IL" sz="3100" dirty="0" err="1"/>
              <a:t>בדאבוס</a:t>
            </a:r>
            <a:r>
              <a:rPr lang="he-IL" sz="3100" dirty="0"/>
              <a:t> בינואר 2018, הוא פשוט:</a:t>
            </a:r>
            <a:endParaRPr lang="en-US" sz="3100" dirty="0"/>
          </a:p>
          <a:p>
            <a:pPr algn="ctr"/>
            <a:endParaRPr lang="en-US" sz="3100" dirty="0"/>
          </a:p>
          <a:p>
            <a:pPr algn="ctr"/>
            <a:r>
              <a:rPr lang="he-IL" sz="3100" dirty="0"/>
              <a:t> </a:t>
            </a:r>
            <a:br>
              <a:rPr lang="he-IL" sz="3100" dirty="0"/>
            </a:br>
            <a:r>
              <a:rPr lang="he-IL" sz="3100" dirty="0"/>
              <a:t>כדי להתמודד עם השינויים המהירים שאנו חווים ולהמשיך להיות רלוונטיים לשוק העבודה המשתנה, לא מספיקה ההכשרה שקיבלנו בתיכון או באוניברסיטה. </a:t>
            </a:r>
            <a:r>
              <a:rPr lang="he-IL" sz="3600" dirty="0">
                <a:solidFill>
                  <a:srgbClr val="000000"/>
                </a:solidFill>
              </a:rPr>
              <a:t>השינוי הוא מתמיד, ולכן גם הלמידה חייבת להיות תמידית, ועל כולנו להיות כל החיים במצב של "עדכון גרסה"</a:t>
            </a:r>
            <a:r>
              <a:rPr lang="he-IL" sz="3100" dirty="0"/>
              <a:t> כדי לשמור על רלוונטיות, להפוך עצמנו </a:t>
            </a:r>
            <a:r>
              <a:rPr lang="he-IL" sz="3100" dirty="0" err="1"/>
              <a:t>לזמישים</a:t>
            </a:r>
            <a:r>
              <a:rPr lang="he-IL" sz="3100" dirty="0"/>
              <a:t> (גמישים וזריזים), ולנוע קדימה, במקביל לתמורות בעולם העבודה"</a:t>
            </a:r>
            <a:br>
              <a:rPr lang="en-US" sz="3600" dirty="0"/>
            </a:b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1951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361311" y="1257807"/>
            <a:ext cx="5400675" cy="401484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D742B6AE-BC59-4E63-ADB3-627D99758F9C}"/>
              </a:ext>
            </a:extLst>
          </p:cNvPr>
          <p:cNvSpPr/>
          <p:nvPr/>
        </p:nvSpPr>
        <p:spPr>
          <a:xfrm>
            <a:off x="6430016" y="1064624"/>
            <a:ext cx="5761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b="1" dirty="0">
                <a:latin typeface="Arial,Bold"/>
              </a:rPr>
              <a:t>“</a:t>
            </a:r>
          </a:p>
          <a:p>
            <a:r>
              <a:rPr lang="en-US" sz="2800" b="1" dirty="0">
                <a:latin typeface="Arial,Bold"/>
              </a:rPr>
              <a:t>A </a:t>
            </a:r>
            <a:r>
              <a:rPr lang="en-US" sz="2800" b="1" dirty="0" err="1">
                <a:latin typeface="Arial,Bold"/>
              </a:rPr>
              <a:t>learnatic</a:t>
            </a:r>
            <a:r>
              <a:rPr lang="en-US" sz="2800" b="1" dirty="0">
                <a:latin typeface="Arial,Bold"/>
              </a:rPr>
              <a:t> knows what to do</a:t>
            </a:r>
          </a:p>
          <a:p>
            <a:r>
              <a:rPr lang="en-US" sz="2800" b="1" dirty="0">
                <a:latin typeface="Arial,Bold"/>
              </a:rPr>
              <a:t>when they don’t know what to do"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אחריות ללמידה אישית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תפקיד פעיל בתהליך הלמידה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לומד עצמאי</a:t>
            </a:r>
            <a:r>
              <a:rPr lang="he-IL" sz="2800" dirty="0">
                <a:latin typeface="Segoe UI Symbol" panose="020B0502040204020203" pitchFamily="34" charset="0"/>
                <a:cs typeface="Arial" panose="020B0604020202020204" pitchFamily="34" charset="0"/>
              </a:rPr>
              <a:t>,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חוקר</a:t>
            </a:r>
            <a:r>
              <a:rPr lang="he-IL" sz="2800" dirty="0">
                <a:latin typeface="Segoe UI Symbol" panose="020B0502040204020203" pitchFamily="34" charset="0"/>
                <a:cs typeface="Arial" panose="020B0604020202020204" pitchFamily="34" charset="0"/>
              </a:rPr>
              <a:t>,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סקרן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למידה שיוצרת שינוי התנהגותי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הרחבת אפשרויות והתאמת ערוצי למידה עצמאית</a:t>
            </a:r>
            <a:endParaRPr lang="he-IL" sz="280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5F6B04D-594A-433E-879C-2BDFE02B1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0016" y="922844"/>
            <a:ext cx="5392180" cy="66992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Learnatic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895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664528" y="505386"/>
            <a:ext cx="8346075" cy="485735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rtl="1">
              <a:lnSpc>
                <a:spcPct val="170000"/>
              </a:lnSpc>
            </a:pPr>
            <a:r>
              <a:rPr lang="he-IL" sz="3733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למה אנחנו אומרים "אהה" כל הזמן?</a:t>
            </a:r>
          </a:p>
          <a:p>
            <a:pPr algn="r" rtl="1">
              <a:lnSpc>
                <a:spcPct val="170000"/>
              </a:lnSpc>
            </a:pPr>
            <a:r>
              <a:rPr lang="he-IL" sz="3733" dirty="0">
                <a:latin typeface="Calibri Light" panose="020F0302020204030204" pitchFamily="34" charset="0"/>
                <a:cs typeface="Calibri Light" panose="020F0302020204030204" pitchFamily="34" charset="0"/>
              </a:rPr>
              <a:t>מהו גריט ואיך מפתחים אותו?</a:t>
            </a:r>
          </a:p>
          <a:p>
            <a:pPr algn="r" rtl="1">
              <a:lnSpc>
                <a:spcPct val="170000"/>
              </a:lnSpc>
            </a:pPr>
            <a:r>
              <a:rPr lang="he-IL" sz="3733" dirty="0">
                <a:latin typeface="Calibri Light" panose="020F0302020204030204" pitchFamily="34" charset="0"/>
                <a:cs typeface="Calibri Light" panose="020F0302020204030204" pitchFamily="34" charset="0"/>
              </a:rPr>
              <a:t>איך מחלקים אנשים לפי שני דפוסי חשובה?</a:t>
            </a:r>
          </a:p>
          <a:p>
            <a:pPr algn="r" rtl="1">
              <a:lnSpc>
                <a:spcPct val="170000"/>
              </a:lnSpc>
            </a:pPr>
            <a:r>
              <a:rPr lang="he-IL" sz="3733" dirty="0">
                <a:latin typeface="Calibri Light" panose="020F0302020204030204" pitchFamily="34" charset="0"/>
                <a:cs typeface="Calibri Light" panose="020F0302020204030204" pitchFamily="34" charset="0"/>
              </a:rPr>
              <a:t>מה ההבדל בין אמפטיה לסימפטיה?</a:t>
            </a:r>
          </a:p>
          <a:p>
            <a:pPr algn="r" rtl="1">
              <a:lnSpc>
                <a:spcPct val="170000"/>
              </a:lnSpc>
            </a:pPr>
            <a:r>
              <a:rPr lang="he-IL" sz="3733" dirty="0">
                <a:latin typeface="Calibri Light" panose="020F0302020204030204" pitchFamily="34" charset="0"/>
                <a:cs typeface="Calibri Light" panose="020F0302020204030204" pitchFamily="34" charset="0"/>
              </a:rPr>
              <a:t>שאלה כלשהי שמעניינת אתכם??</a:t>
            </a:r>
            <a:endParaRPr lang="en-US" sz="3733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ADB1849E-0C28-47EA-95FB-4083B0BA45BB}"/>
              </a:ext>
            </a:extLst>
          </p:cNvPr>
          <p:cNvSpPr txBox="1"/>
          <p:nvPr/>
        </p:nvSpPr>
        <p:spPr>
          <a:xfrm>
            <a:off x="3892989" y="5831301"/>
            <a:ext cx="62573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3200" dirty="0">
                <a:latin typeface="Calibri Light" panose="020F0302020204030204" pitchFamily="34" charset="0"/>
                <a:cs typeface="Calibri Light" panose="020F0302020204030204" pitchFamily="34" charset="0"/>
                <a:hlinkClick r:id="rId3" tooltip="שעון עצ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שעון עצר</a:t>
            </a:r>
            <a:endParaRPr lang="he-IL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גרפיקה 12" descr="שאיפה">
            <a:extLst>
              <a:ext uri="{FF2B5EF4-FFF2-40B4-BE49-F238E27FC236}">
                <a16:creationId xmlns:a16="http://schemas.microsoft.com/office/drawing/2014/main" id="{356EDD68-7FED-40AD-9580-35CD98C7ED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9826" r="23130"/>
          <a:stretch/>
        </p:blipFill>
        <p:spPr>
          <a:xfrm>
            <a:off x="0" y="563731"/>
            <a:ext cx="4875229" cy="5399301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F50F0D43-AD0B-48D3-8611-59FCDE5E7EB6}"/>
              </a:ext>
            </a:extLst>
          </p:cNvPr>
          <p:cNvSpPr/>
          <p:nvPr/>
        </p:nvSpPr>
        <p:spPr>
          <a:xfrm>
            <a:off x="-3729931" y="5963032"/>
            <a:ext cx="9590132" cy="4982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he-IL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משהו חדש שלמדתם ב-5 דקות</a:t>
            </a:r>
            <a:r>
              <a:rPr lang="he-IL" sz="2133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16" name="גרפיקה 15" descr="צלצול השכמה">
            <a:extLst>
              <a:ext uri="{FF2B5EF4-FFF2-40B4-BE49-F238E27FC236}">
                <a16:creationId xmlns:a16="http://schemas.microsoft.com/office/drawing/2014/main" id="{73D945A5-CCED-4E2C-B52E-4C3C4B4C8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96658" y="5459896"/>
            <a:ext cx="1765737" cy="11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1652" y="2090057"/>
            <a:ext cx="5718854" cy="3544659"/>
          </a:xfrm>
        </p:spPr>
        <p:txBody>
          <a:bodyPr>
            <a:normAutofit fontScale="90000"/>
          </a:bodyPr>
          <a:lstStyle/>
          <a:p>
            <a:br>
              <a:rPr lang="he-IL" dirty="0"/>
            </a:br>
            <a:r>
              <a:rPr lang="he-IL" dirty="0"/>
              <a:t>מתי בפעם האחרונה למדת משהו לבד ?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12766" y="4552365"/>
            <a:ext cx="5331233" cy="1082351"/>
          </a:xfrm>
        </p:spPr>
        <p:txBody>
          <a:bodyPr>
            <a:normAutofit fontScale="92500" lnSpcReduction="20000"/>
          </a:bodyPr>
          <a:lstStyle/>
          <a:p>
            <a:r>
              <a:rPr lang="he-IL" dirty="0"/>
              <a:t>מה היה מאתגר ? ומה זה דורש/ מה יכול לעזור ? </a:t>
            </a:r>
          </a:p>
          <a:p>
            <a:r>
              <a:rPr lang="he-IL" dirty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dirty="0"/>
              <a:t>חשש מלהשקיע מאמץ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dirty="0"/>
              <a:t>חוסר אמונה ביכולת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dirty="0"/>
              <a:t>בדידות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e-IL" dirty="0"/>
              <a:t>נטייה לדחיינות </a:t>
            </a:r>
          </a:p>
          <a:p>
            <a:endParaRPr lang="he-IL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סקרנות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חלוקה ל"רצועות קטנות" (שיטת הסלמי)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פשוט להתחיל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לשתף אחרים אחרי שלומדים לבד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ללמד אחרים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לוז ברור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לעשות מעט, במנות קטנות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לתגמל את עצמנו  </a:t>
            </a:r>
          </a:p>
          <a:p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42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 descr="קטן, בינוני וbulbs בהיר גדול מעל התיבות">
            <a:extLst>
              <a:ext uri="{FF2B5EF4-FFF2-40B4-BE49-F238E27FC236}">
                <a16:creationId xmlns:a16="http://schemas.microsoft.com/office/drawing/2014/main" id="{D293D9AA-E107-4650-8298-F63B6C28AA2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CF5C8EE8-424A-4B8F-9F27-AC97E32B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משהו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חדש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שלמדת</a:t>
            </a:r>
            <a:r>
              <a:rPr lang="he-IL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ם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בקורס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j-cs"/>
              </a:rPr>
              <a:t> ? 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8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1B7E5C5-2E45-49F9-8EFE-48070B6E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למידה על למידה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C3CAA4A-ABCA-42EC-99E4-7443C5546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</a:t>
            </a:r>
            <a:r>
              <a:rPr lang="he-IL" dirty="0"/>
              <a:t> מהקורס 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0A98FD7-BFF1-4251-8637-A2B1963603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e-IL" dirty="0"/>
              <a:t>למה ללמוד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למה למידה חשובה ומשתלמת עבורכן (למה כדאי ללמוד כל הזמן...?)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מה אתן יודעות על למידה ויכול לסייע לכן בלמידה עצמאית שלכן  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איזה טיפים הייתם נותנים לאחרים על למידה ? </a:t>
            </a:r>
          </a:p>
          <a:p>
            <a:r>
              <a:rPr lang="he-IL" dirty="0"/>
              <a:t>איך ללמוד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אילו אסטרטגיות למידה אימצתם ?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טיפים וטריקים שעשויים "לעבוד" עבורכם בלמידה עצמאית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e-IL" dirty="0"/>
              <a:t>אילו ערוצי למידה ( דיגיטליים) הייתן רוצות לאמץ? 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543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מה אנחנו מרוויחים מלמידה?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/>
            <a:r>
              <a:rPr lang="he-IL" dirty="0"/>
              <a:t>תחושת המשמעות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he-IL" dirty="0"/>
              <a:t>שיפור באיכות החיים ואריכות ימים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dirty="0"/>
              <a:t>מאפשרת להתמודד עם הסביבה המשתנה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he-IL" dirty="0"/>
              <a:t>מגבירה את היתרון התחרותי בעבודה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he-IL" dirty="0"/>
              <a:t>משכללת יכולות ניהול ומנהיגות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aphic 11" descr="Bullseye">
            <a:extLst>
              <a:ext uri="{FF2B5EF4-FFF2-40B4-BE49-F238E27FC236}">
                <a16:creationId xmlns:a16="http://schemas.microsoft.com/office/drawing/2014/main" id="{82F39E12-277B-4E91-8542-0B67006B9BAC}"/>
              </a:ext>
            </a:extLst>
          </p:cNvPr>
          <p:cNvGrpSpPr/>
          <p:nvPr/>
        </p:nvGrpSpPr>
        <p:grpSpPr>
          <a:xfrm>
            <a:off x="9986591" y="2913117"/>
            <a:ext cx="1416130" cy="1416130"/>
            <a:chOff x="612325" y="3897885"/>
            <a:chExt cx="914400" cy="914400"/>
          </a:xfrm>
        </p:grpSpPr>
        <p:sp>
          <p:nvSpPr>
            <p:cNvPr id="15" name="Freeform: Shape 36">
              <a:extLst>
                <a:ext uri="{FF2B5EF4-FFF2-40B4-BE49-F238E27FC236}">
                  <a16:creationId xmlns:a16="http://schemas.microsoft.com/office/drawing/2014/main" id="{5DAB8750-8CA4-43DA-A60D-04DA05B522C2}"/>
                </a:ext>
              </a:extLst>
            </p:cNvPr>
            <p:cNvSpPr/>
            <p:nvPr/>
          </p:nvSpPr>
          <p:spPr>
            <a:xfrm>
              <a:off x="951891" y="3971704"/>
              <a:ext cx="495300" cy="495300"/>
            </a:xfrm>
            <a:custGeom>
              <a:avLst/>
              <a:gdLst>
                <a:gd name="connsiteX0" fmla="*/ 408146 w 495300"/>
                <a:gd name="connsiteY0" fmla="*/ 92869 h 495300"/>
                <a:gd name="connsiteX1" fmla="*/ 398621 w 495300"/>
                <a:gd name="connsiteY1" fmla="*/ 7144 h 495300"/>
                <a:gd name="connsiteX2" fmla="*/ 293846 w 495300"/>
                <a:gd name="connsiteY2" fmla="*/ 111919 h 495300"/>
                <a:gd name="connsiteX3" fmla="*/ 299561 w 495300"/>
                <a:gd name="connsiteY3" fmla="*/ 161449 h 495300"/>
                <a:gd name="connsiteX4" fmla="*/ 147161 w 495300"/>
                <a:gd name="connsiteY4" fmla="*/ 313849 h 495300"/>
                <a:gd name="connsiteX5" fmla="*/ 102394 w 495300"/>
                <a:gd name="connsiteY5" fmla="*/ 302419 h 495300"/>
                <a:gd name="connsiteX6" fmla="*/ 7144 w 495300"/>
                <a:gd name="connsiteY6" fmla="*/ 397669 h 495300"/>
                <a:gd name="connsiteX7" fmla="*/ 102394 w 495300"/>
                <a:gd name="connsiteY7" fmla="*/ 492919 h 495300"/>
                <a:gd name="connsiteX8" fmla="*/ 197644 w 495300"/>
                <a:gd name="connsiteY8" fmla="*/ 397669 h 495300"/>
                <a:gd name="connsiteX9" fmla="*/ 187166 w 495300"/>
                <a:gd name="connsiteY9" fmla="*/ 353854 h 495300"/>
                <a:gd name="connsiteX10" fmla="*/ 339566 w 495300"/>
                <a:gd name="connsiteY10" fmla="*/ 201454 h 495300"/>
                <a:gd name="connsiteX11" fmla="*/ 389096 w 495300"/>
                <a:gd name="connsiteY11" fmla="*/ 207169 h 495300"/>
                <a:gd name="connsiteX12" fmla="*/ 493871 w 495300"/>
                <a:gd name="connsiteY12" fmla="*/ 102394 h 495300"/>
                <a:gd name="connsiteX13" fmla="*/ 408146 w 495300"/>
                <a:gd name="connsiteY13" fmla="*/ 928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5300" h="495300">
                  <a:moveTo>
                    <a:pt x="408146" y="92869"/>
                  </a:moveTo>
                  <a:lnTo>
                    <a:pt x="398621" y="7144"/>
                  </a:lnTo>
                  <a:lnTo>
                    <a:pt x="293846" y="111919"/>
                  </a:lnTo>
                  <a:lnTo>
                    <a:pt x="299561" y="161449"/>
                  </a:lnTo>
                  <a:lnTo>
                    <a:pt x="147161" y="313849"/>
                  </a:lnTo>
                  <a:cubicBezTo>
                    <a:pt x="133826" y="307181"/>
                    <a:pt x="118586" y="302419"/>
                    <a:pt x="102394" y="302419"/>
                  </a:cubicBezTo>
                  <a:cubicBezTo>
                    <a:pt x="50006" y="302419"/>
                    <a:pt x="7144" y="345281"/>
                    <a:pt x="7144" y="397669"/>
                  </a:cubicBezTo>
                  <a:cubicBezTo>
                    <a:pt x="7144" y="450056"/>
                    <a:pt x="50006" y="492919"/>
                    <a:pt x="102394" y="492919"/>
                  </a:cubicBezTo>
                  <a:cubicBezTo>
                    <a:pt x="154781" y="492919"/>
                    <a:pt x="197644" y="450056"/>
                    <a:pt x="197644" y="397669"/>
                  </a:cubicBezTo>
                  <a:cubicBezTo>
                    <a:pt x="197644" y="381476"/>
                    <a:pt x="193834" y="367189"/>
                    <a:pt x="187166" y="353854"/>
                  </a:cubicBezTo>
                  <a:lnTo>
                    <a:pt x="339566" y="201454"/>
                  </a:lnTo>
                  <a:lnTo>
                    <a:pt x="389096" y="207169"/>
                  </a:lnTo>
                  <a:lnTo>
                    <a:pt x="493871" y="102394"/>
                  </a:lnTo>
                  <a:lnTo>
                    <a:pt x="408146" y="9286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8">
              <a:extLst>
                <a:ext uri="{FF2B5EF4-FFF2-40B4-BE49-F238E27FC236}">
                  <a16:creationId xmlns:a16="http://schemas.microsoft.com/office/drawing/2014/main" id="{F7657F27-1A06-45FE-B29F-90640995E006}"/>
                </a:ext>
              </a:extLst>
            </p:cNvPr>
            <p:cNvSpPr/>
            <p:nvPr/>
          </p:nvSpPr>
          <p:spPr>
            <a:xfrm>
              <a:off x="686144" y="4000279"/>
              <a:ext cx="733425" cy="733425"/>
            </a:xfrm>
            <a:custGeom>
              <a:avLst/>
              <a:gdLst>
                <a:gd name="connsiteX0" fmla="*/ 681514 w 733425"/>
                <a:gd name="connsiteY0" fmla="*/ 205264 h 733425"/>
                <a:gd name="connsiteX1" fmla="*/ 669131 w 733425"/>
                <a:gd name="connsiteY1" fmla="*/ 218599 h 733425"/>
                <a:gd name="connsiteX2" fmla="*/ 651034 w 733425"/>
                <a:gd name="connsiteY2" fmla="*/ 216694 h 733425"/>
                <a:gd name="connsiteX3" fmla="*/ 631031 w 733425"/>
                <a:gd name="connsiteY3" fmla="*/ 213836 h 733425"/>
                <a:gd name="connsiteX4" fmla="*/ 673894 w 733425"/>
                <a:gd name="connsiteY4" fmla="*/ 369094 h 733425"/>
                <a:gd name="connsiteX5" fmla="*/ 369094 w 733425"/>
                <a:gd name="connsiteY5" fmla="*/ 673894 h 733425"/>
                <a:gd name="connsiteX6" fmla="*/ 64294 w 733425"/>
                <a:gd name="connsiteY6" fmla="*/ 369094 h 733425"/>
                <a:gd name="connsiteX7" fmla="*/ 369094 w 733425"/>
                <a:gd name="connsiteY7" fmla="*/ 64294 h 733425"/>
                <a:gd name="connsiteX8" fmla="*/ 524351 w 733425"/>
                <a:gd name="connsiteY8" fmla="*/ 107156 h 733425"/>
                <a:gd name="connsiteX9" fmla="*/ 522446 w 733425"/>
                <a:gd name="connsiteY9" fmla="*/ 88106 h 733425"/>
                <a:gd name="connsiteX10" fmla="*/ 519589 w 733425"/>
                <a:gd name="connsiteY10" fmla="*/ 69056 h 733425"/>
                <a:gd name="connsiteX11" fmla="*/ 532924 w 733425"/>
                <a:gd name="connsiteY11" fmla="*/ 55721 h 733425"/>
                <a:gd name="connsiteX12" fmla="*/ 539591 w 733425"/>
                <a:gd name="connsiteY12" fmla="*/ 49054 h 733425"/>
                <a:gd name="connsiteX13" fmla="*/ 369094 w 733425"/>
                <a:gd name="connsiteY13" fmla="*/ 7144 h 733425"/>
                <a:gd name="connsiteX14" fmla="*/ 7144 w 733425"/>
                <a:gd name="connsiteY14" fmla="*/ 369094 h 733425"/>
                <a:gd name="connsiteX15" fmla="*/ 369094 w 733425"/>
                <a:gd name="connsiteY15" fmla="*/ 731044 h 733425"/>
                <a:gd name="connsiteX16" fmla="*/ 731044 w 733425"/>
                <a:gd name="connsiteY16" fmla="*/ 369094 h 733425"/>
                <a:gd name="connsiteX17" fmla="*/ 688181 w 733425"/>
                <a:gd name="connsiteY17" fmla="*/ 199549 h 733425"/>
                <a:gd name="connsiteX18" fmla="*/ 681514 w 733425"/>
                <a:gd name="connsiteY18" fmla="*/ 205264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33425" h="733425">
                  <a:moveTo>
                    <a:pt x="681514" y="205264"/>
                  </a:moveTo>
                  <a:lnTo>
                    <a:pt x="669131" y="218599"/>
                  </a:lnTo>
                  <a:lnTo>
                    <a:pt x="651034" y="216694"/>
                  </a:lnTo>
                  <a:lnTo>
                    <a:pt x="631031" y="213836"/>
                  </a:lnTo>
                  <a:cubicBezTo>
                    <a:pt x="657701" y="259556"/>
                    <a:pt x="673894" y="311944"/>
                    <a:pt x="673894" y="369094"/>
                  </a:cubicBezTo>
                  <a:cubicBezTo>
                    <a:pt x="673894" y="536734"/>
                    <a:pt x="536734" y="673894"/>
                    <a:pt x="369094" y="673894"/>
                  </a:cubicBezTo>
                  <a:cubicBezTo>
                    <a:pt x="201454" y="673894"/>
                    <a:pt x="64294" y="536734"/>
                    <a:pt x="64294" y="369094"/>
                  </a:cubicBezTo>
                  <a:cubicBezTo>
                    <a:pt x="64294" y="201454"/>
                    <a:pt x="201454" y="64294"/>
                    <a:pt x="369094" y="64294"/>
                  </a:cubicBezTo>
                  <a:cubicBezTo>
                    <a:pt x="425291" y="64294"/>
                    <a:pt x="478631" y="79534"/>
                    <a:pt x="524351" y="107156"/>
                  </a:cubicBezTo>
                  <a:lnTo>
                    <a:pt x="522446" y="88106"/>
                  </a:lnTo>
                  <a:lnTo>
                    <a:pt x="519589" y="69056"/>
                  </a:lnTo>
                  <a:lnTo>
                    <a:pt x="532924" y="55721"/>
                  </a:lnTo>
                  <a:lnTo>
                    <a:pt x="539591" y="49054"/>
                  </a:lnTo>
                  <a:cubicBezTo>
                    <a:pt x="488156" y="22384"/>
                    <a:pt x="431006" y="7144"/>
                    <a:pt x="369094" y="7144"/>
                  </a:cubicBezTo>
                  <a:cubicBezTo>
                    <a:pt x="169069" y="7144"/>
                    <a:pt x="7144" y="169069"/>
                    <a:pt x="7144" y="369094"/>
                  </a:cubicBezTo>
                  <a:cubicBezTo>
                    <a:pt x="7144" y="569119"/>
                    <a:pt x="169069" y="731044"/>
                    <a:pt x="369094" y="731044"/>
                  </a:cubicBezTo>
                  <a:cubicBezTo>
                    <a:pt x="569119" y="731044"/>
                    <a:pt x="731044" y="569119"/>
                    <a:pt x="731044" y="369094"/>
                  </a:cubicBezTo>
                  <a:cubicBezTo>
                    <a:pt x="731044" y="307181"/>
                    <a:pt x="715804" y="250031"/>
                    <a:pt x="688181" y="199549"/>
                  </a:cubicBezTo>
                  <a:lnTo>
                    <a:pt x="681514" y="20526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40">
              <a:extLst>
                <a:ext uri="{FF2B5EF4-FFF2-40B4-BE49-F238E27FC236}">
                  <a16:creationId xmlns:a16="http://schemas.microsoft.com/office/drawing/2014/main" id="{40A3698B-AC9E-44FE-86E4-C692C2773690}"/>
                </a:ext>
              </a:extLst>
            </p:cNvPr>
            <p:cNvSpPr/>
            <p:nvPr/>
          </p:nvSpPr>
          <p:spPr>
            <a:xfrm>
              <a:off x="819494" y="4133629"/>
              <a:ext cx="466725" cy="466725"/>
            </a:xfrm>
            <a:custGeom>
              <a:avLst/>
              <a:gdLst>
                <a:gd name="connsiteX0" fmla="*/ 394811 w 466725"/>
                <a:gd name="connsiteY0" fmla="*/ 170974 h 466725"/>
                <a:gd name="connsiteX1" fmla="*/ 407194 w 466725"/>
                <a:gd name="connsiteY1" fmla="*/ 235744 h 466725"/>
                <a:gd name="connsiteX2" fmla="*/ 235744 w 466725"/>
                <a:gd name="connsiteY2" fmla="*/ 407194 h 466725"/>
                <a:gd name="connsiteX3" fmla="*/ 64294 w 466725"/>
                <a:gd name="connsiteY3" fmla="*/ 235744 h 466725"/>
                <a:gd name="connsiteX4" fmla="*/ 235744 w 466725"/>
                <a:gd name="connsiteY4" fmla="*/ 64294 h 466725"/>
                <a:gd name="connsiteX5" fmla="*/ 300514 w 466725"/>
                <a:gd name="connsiteY5" fmla="*/ 76676 h 466725"/>
                <a:gd name="connsiteX6" fmla="*/ 343376 w 466725"/>
                <a:gd name="connsiteY6" fmla="*/ 33814 h 466725"/>
                <a:gd name="connsiteX7" fmla="*/ 235744 w 466725"/>
                <a:gd name="connsiteY7" fmla="*/ 7144 h 466725"/>
                <a:gd name="connsiteX8" fmla="*/ 7144 w 466725"/>
                <a:gd name="connsiteY8" fmla="*/ 235744 h 466725"/>
                <a:gd name="connsiteX9" fmla="*/ 235744 w 466725"/>
                <a:gd name="connsiteY9" fmla="*/ 464344 h 466725"/>
                <a:gd name="connsiteX10" fmla="*/ 464344 w 466725"/>
                <a:gd name="connsiteY10" fmla="*/ 235744 h 466725"/>
                <a:gd name="connsiteX11" fmla="*/ 437674 w 466725"/>
                <a:gd name="connsiteY11" fmla="*/ 128111 h 466725"/>
                <a:gd name="connsiteX12" fmla="*/ 394811 w 466725"/>
                <a:gd name="connsiteY12" fmla="*/ 17097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466725">
                  <a:moveTo>
                    <a:pt x="394811" y="170974"/>
                  </a:moveTo>
                  <a:cubicBezTo>
                    <a:pt x="403384" y="190976"/>
                    <a:pt x="407194" y="212884"/>
                    <a:pt x="407194" y="235744"/>
                  </a:cubicBezTo>
                  <a:cubicBezTo>
                    <a:pt x="407194" y="330041"/>
                    <a:pt x="330041" y="407194"/>
                    <a:pt x="235744" y="407194"/>
                  </a:cubicBezTo>
                  <a:cubicBezTo>
                    <a:pt x="141446" y="407194"/>
                    <a:pt x="64294" y="330041"/>
                    <a:pt x="64294" y="235744"/>
                  </a:cubicBezTo>
                  <a:cubicBezTo>
                    <a:pt x="64294" y="141446"/>
                    <a:pt x="141446" y="64294"/>
                    <a:pt x="235744" y="64294"/>
                  </a:cubicBezTo>
                  <a:cubicBezTo>
                    <a:pt x="258604" y="64294"/>
                    <a:pt x="280511" y="69056"/>
                    <a:pt x="300514" y="76676"/>
                  </a:cubicBezTo>
                  <a:lnTo>
                    <a:pt x="343376" y="33814"/>
                  </a:lnTo>
                  <a:cubicBezTo>
                    <a:pt x="310991" y="16669"/>
                    <a:pt x="274796" y="7144"/>
                    <a:pt x="235744" y="7144"/>
                  </a:cubicBezTo>
                  <a:cubicBezTo>
                    <a:pt x="110014" y="7144"/>
                    <a:pt x="7144" y="110014"/>
                    <a:pt x="7144" y="235744"/>
                  </a:cubicBezTo>
                  <a:cubicBezTo>
                    <a:pt x="7144" y="361474"/>
                    <a:pt x="110014" y="464344"/>
                    <a:pt x="235744" y="464344"/>
                  </a:cubicBezTo>
                  <a:cubicBezTo>
                    <a:pt x="361474" y="464344"/>
                    <a:pt x="464344" y="361474"/>
                    <a:pt x="464344" y="235744"/>
                  </a:cubicBezTo>
                  <a:cubicBezTo>
                    <a:pt x="464344" y="196691"/>
                    <a:pt x="454819" y="160496"/>
                    <a:pt x="437674" y="128111"/>
                  </a:cubicBezTo>
                  <a:lnTo>
                    <a:pt x="394811" y="1709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Graphic 28" descr="Glasses">
            <a:extLst>
              <a:ext uri="{FF2B5EF4-FFF2-40B4-BE49-F238E27FC236}">
                <a16:creationId xmlns:a16="http://schemas.microsoft.com/office/drawing/2014/main" id="{453A1F10-E452-4C36-8310-2AA7D5A40C49}"/>
              </a:ext>
            </a:extLst>
          </p:cNvPr>
          <p:cNvSpPr/>
          <p:nvPr/>
        </p:nvSpPr>
        <p:spPr>
          <a:xfrm>
            <a:off x="7716866" y="3311370"/>
            <a:ext cx="1356824" cy="689659"/>
          </a:xfrm>
          <a:custGeom>
            <a:avLst/>
            <a:gdLst>
              <a:gd name="connsiteX0" fmla="*/ 839629 w 847725"/>
              <a:gd name="connsiteY0" fmla="*/ 43339 h 323850"/>
              <a:gd name="connsiteX1" fmla="*/ 654844 w 847725"/>
              <a:gd name="connsiteY1" fmla="*/ 7144 h 323850"/>
              <a:gd name="connsiteX2" fmla="*/ 426244 w 847725"/>
              <a:gd name="connsiteY2" fmla="*/ 44291 h 323850"/>
              <a:gd name="connsiteX3" fmla="*/ 197644 w 847725"/>
              <a:gd name="connsiteY3" fmla="*/ 7144 h 323850"/>
              <a:gd name="connsiteX4" fmla="*/ 12859 w 847725"/>
              <a:gd name="connsiteY4" fmla="*/ 43339 h 323850"/>
              <a:gd name="connsiteX5" fmla="*/ 7144 w 847725"/>
              <a:gd name="connsiteY5" fmla="*/ 50959 h 323850"/>
              <a:gd name="connsiteX6" fmla="*/ 7144 w 847725"/>
              <a:gd name="connsiteY6" fmla="*/ 90011 h 323850"/>
              <a:gd name="connsiteX7" fmla="*/ 14764 w 847725"/>
              <a:gd name="connsiteY7" fmla="*/ 108109 h 323850"/>
              <a:gd name="connsiteX8" fmla="*/ 26194 w 847725"/>
              <a:gd name="connsiteY8" fmla="*/ 117634 h 323850"/>
              <a:gd name="connsiteX9" fmla="*/ 49054 w 847725"/>
              <a:gd name="connsiteY9" fmla="*/ 240506 h 323850"/>
              <a:gd name="connsiteX10" fmla="*/ 207169 w 847725"/>
              <a:gd name="connsiteY10" fmla="*/ 321469 h 323850"/>
              <a:gd name="connsiteX11" fmla="*/ 406241 w 847725"/>
              <a:gd name="connsiteY11" fmla="*/ 146209 h 323850"/>
              <a:gd name="connsiteX12" fmla="*/ 426244 w 847725"/>
              <a:gd name="connsiteY12" fmla="*/ 130969 h 323850"/>
              <a:gd name="connsiteX13" fmla="*/ 446246 w 847725"/>
              <a:gd name="connsiteY13" fmla="*/ 146209 h 323850"/>
              <a:gd name="connsiteX14" fmla="*/ 645319 w 847725"/>
              <a:gd name="connsiteY14" fmla="*/ 321469 h 323850"/>
              <a:gd name="connsiteX15" fmla="*/ 803434 w 847725"/>
              <a:gd name="connsiteY15" fmla="*/ 240506 h 323850"/>
              <a:gd name="connsiteX16" fmla="*/ 826294 w 847725"/>
              <a:gd name="connsiteY16" fmla="*/ 117634 h 323850"/>
              <a:gd name="connsiteX17" fmla="*/ 837724 w 847725"/>
              <a:gd name="connsiteY17" fmla="*/ 109061 h 323850"/>
              <a:gd name="connsiteX18" fmla="*/ 845344 w 847725"/>
              <a:gd name="connsiteY18" fmla="*/ 90964 h 323850"/>
              <a:gd name="connsiteX19" fmla="*/ 845344 w 847725"/>
              <a:gd name="connsiteY19" fmla="*/ 51911 h 323850"/>
              <a:gd name="connsiteX20" fmla="*/ 839629 w 847725"/>
              <a:gd name="connsiteY20" fmla="*/ 43339 h 323850"/>
              <a:gd name="connsiteX21" fmla="*/ 349091 w 847725"/>
              <a:gd name="connsiteY21" fmla="*/ 138589 h 323850"/>
              <a:gd name="connsiteX22" fmla="*/ 207169 w 847725"/>
              <a:gd name="connsiteY22" fmla="*/ 273844 h 323850"/>
              <a:gd name="connsiteX23" fmla="*/ 95726 w 847725"/>
              <a:gd name="connsiteY23" fmla="*/ 222409 h 323850"/>
              <a:gd name="connsiteX24" fmla="*/ 83344 w 847725"/>
              <a:gd name="connsiteY24" fmla="*/ 107156 h 323850"/>
              <a:gd name="connsiteX25" fmla="*/ 105251 w 847725"/>
              <a:gd name="connsiteY25" fmla="*/ 78581 h 323850"/>
              <a:gd name="connsiteX26" fmla="*/ 197644 w 847725"/>
              <a:gd name="connsiteY26" fmla="*/ 64294 h 323850"/>
              <a:gd name="connsiteX27" fmla="*/ 310991 w 847725"/>
              <a:gd name="connsiteY27" fmla="*/ 79534 h 323850"/>
              <a:gd name="connsiteX28" fmla="*/ 349091 w 847725"/>
              <a:gd name="connsiteY28" fmla="*/ 138589 h 323850"/>
              <a:gd name="connsiteX29" fmla="*/ 756761 w 847725"/>
              <a:gd name="connsiteY29" fmla="*/ 222409 h 323850"/>
              <a:gd name="connsiteX30" fmla="*/ 645319 w 847725"/>
              <a:gd name="connsiteY30" fmla="*/ 273844 h 323850"/>
              <a:gd name="connsiteX31" fmla="*/ 503396 w 847725"/>
              <a:gd name="connsiteY31" fmla="*/ 138589 h 323850"/>
              <a:gd name="connsiteX32" fmla="*/ 540544 w 847725"/>
              <a:gd name="connsiteY32" fmla="*/ 79534 h 323850"/>
              <a:gd name="connsiteX33" fmla="*/ 653891 w 847725"/>
              <a:gd name="connsiteY33" fmla="*/ 64294 h 323850"/>
              <a:gd name="connsiteX34" fmla="*/ 746284 w 847725"/>
              <a:gd name="connsiteY34" fmla="*/ 78581 h 323850"/>
              <a:gd name="connsiteX35" fmla="*/ 768191 w 847725"/>
              <a:gd name="connsiteY35" fmla="*/ 107156 h 323850"/>
              <a:gd name="connsiteX36" fmla="*/ 756761 w 847725"/>
              <a:gd name="connsiteY36" fmla="*/ 222409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7725" h="323850">
                <a:moveTo>
                  <a:pt x="839629" y="43339"/>
                </a:moveTo>
                <a:cubicBezTo>
                  <a:pt x="818674" y="35719"/>
                  <a:pt x="727234" y="7144"/>
                  <a:pt x="654844" y="7144"/>
                </a:cubicBezTo>
                <a:cubicBezTo>
                  <a:pt x="594836" y="7144"/>
                  <a:pt x="457676" y="37624"/>
                  <a:pt x="426244" y="44291"/>
                </a:cubicBezTo>
                <a:cubicBezTo>
                  <a:pt x="394811" y="37624"/>
                  <a:pt x="257651" y="7144"/>
                  <a:pt x="197644" y="7144"/>
                </a:cubicBezTo>
                <a:cubicBezTo>
                  <a:pt x="126206" y="7144"/>
                  <a:pt x="34766" y="35719"/>
                  <a:pt x="12859" y="43339"/>
                </a:cubicBezTo>
                <a:cubicBezTo>
                  <a:pt x="10001" y="44291"/>
                  <a:pt x="7144" y="47149"/>
                  <a:pt x="7144" y="50959"/>
                </a:cubicBezTo>
                <a:lnTo>
                  <a:pt x="7144" y="90011"/>
                </a:lnTo>
                <a:cubicBezTo>
                  <a:pt x="7144" y="96679"/>
                  <a:pt x="9049" y="104299"/>
                  <a:pt x="14764" y="108109"/>
                </a:cubicBezTo>
                <a:lnTo>
                  <a:pt x="26194" y="117634"/>
                </a:lnTo>
                <a:cubicBezTo>
                  <a:pt x="27146" y="155734"/>
                  <a:pt x="31909" y="212884"/>
                  <a:pt x="49054" y="240506"/>
                </a:cubicBezTo>
                <a:cubicBezTo>
                  <a:pt x="70961" y="278606"/>
                  <a:pt x="138589" y="321469"/>
                  <a:pt x="207169" y="321469"/>
                </a:cubicBezTo>
                <a:cubicBezTo>
                  <a:pt x="328136" y="321469"/>
                  <a:pt x="385286" y="230029"/>
                  <a:pt x="406241" y="146209"/>
                </a:cubicBezTo>
                <a:cubicBezTo>
                  <a:pt x="408146" y="137636"/>
                  <a:pt x="416719" y="130969"/>
                  <a:pt x="426244" y="130969"/>
                </a:cubicBezTo>
                <a:cubicBezTo>
                  <a:pt x="435769" y="130969"/>
                  <a:pt x="443389" y="137636"/>
                  <a:pt x="446246" y="146209"/>
                </a:cubicBezTo>
                <a:cubicBezTo>
                  <a:pt x="468154" y="230029"/>
                  <a:pt x="525304" y="321469"/>
                  <a:pt x="645319" y="321469"/>
                </a:cubicBezTo>
                <a:cubicBezTo>
                  <a:pt x="713899" y="321469"/>
                  <a:pt x="781526" y="278606"/>
                  <a:pt x="803434" y="240506"/>
                </a:cubicBezTo>
                <a:cubicBezTo>
                  <a:pt x="819626" y="211931"/>
                  <a:pt x="824389" y="155734"/>
                  <a:pt x="826294" y="117634"/>
                </a:cubicBezTo>
                <a:lnTo>
                  <a:pt x="837724" y="109061"/>
                </a:lnTo>
                <a:cubicBezTo>
                  <a:pt x="843439" y="105251"/>
                  <a:pt x="845344" y="96679"/>
                  <a:pt x="845344" y="90964"/>
                </a:cubicBezTo>
                <a:lnTo>
                  <a:pt x="845344" y="51911"/>
                </a:lnTo>
                <a:cubicBezTo>
                  <a:pt x="844391" y="47149"/>
                  <a:pt x="842486" y="44291"/>
                  <a:pt x="839629" y="43339"/>
                </a:cubicBezTo>
                <a:close/>
                <a:moveTo>
                  <a:pt x="349091" y="138589"/>
                </a:moveTo>
                <a:cubicBezTo>
                  <a:pt x="332899" y="195739"/>
                  <a:pt x="309086" y="273844"/>
                  <a:pt x="207169" y="273844"/>
                </a:cubicBezTo>
                <a:cubicBezTo>
                  <a:pt x="163354" y="273844"/>
                  <a:pt x="115729" y="252889"/>
                  <a:pt x="95726" y="222409"/>
                </a:cubicBezTo>
                <a:cubicBezTo>
                  <a:pt x="82391" y="201454"/>
                  <a:pt x="83344" y="150971"/>
                  <a:pt x="83344" y="107156"/>
                </a:cubicBezTo>
                <a:cubicBezTo>
                  <a:pt x="83344" y="93821"/>
                  <a:pt x="91916" y="82391"/>
                  <a:pt x="105251" y="78581"/>
                </a:cubicBezTo>
                <a:cubicBezTo>
                  <a:pt x="133826" y="70961"/>
                  <a:pt x="168116" y="64294"/>
                  <a:pt x="197644" y="64294"/>
                </a:cubicBezTo>
                <a:cubicBezTo>
                  <a:pt x="220504" y="64294"/>
                  <a:pt x="266224" y="70961"/>
                  <a:pt x="310991" y="79534"/>
                </a:cubicBezTo>
                <a:cubicBezTo>
                  <a:pt x="338614" y="84296"/>
                  <a:pt x="356711" y="111919"/>
                  <a:pt x="349091" y="138589"/>
                </a:cubicBezTo>
                <a:close/>
                <a:moveTo>
                  <a:pt x="756761" y="222409"/>
                </a:moveTo>
                <a:cubicBezTo>
                  <a:pt x="736759" y="252889"/>
                  <a:pt x="689134" y="273844"/>
                  <a:pt x="645319" y="273844"/>
                </a:cubicBezTo>
                <a:cubicBezTo>
                  <a:pt x="544354" y="273844"/>
                  <a:pt x="519589" y="195739"/>
                  <a:pt x="503396" y="138589"/>
                </a:cubicBezTo>
                <a:cubicBezTo>
                  <a:pt x="495776" y="111919"/>
                  <a:pt x="513874" y="84296"/>
                  <a:pt x="540544" y="79534"/>
                </a:cubicBezTo>
                <a:cubicBezTo>
                  <a:pt x="585311" y="70961"/>
                  <a:pt x="631031" y="64294"/>
                  <a:pt x="653891" y="64294"/>
                </a:cubicBezTo>
                <a:cubicBezTo>
                  <a:pt x="684371" y="64294"/>
                  <a:pt x="717709" y="70961"/>
                  <a:pt x="746284" y="78581"/>
                </a:cubicBezTo>
                <a:cubicBezTo>
                  <a:pt x="759619" y="82391"/>
                  <a:pt x="768191" y="93821"/>
                  <a:pt x="768191" y="107156"/>
                </a:cubicBezTo>
                <a:cubicBezTo>
                  <a:pt x="769144" y="150971"/>
                  <a:pt x="770096" y="201454"/>
                  <a:pt x="756761" y="22240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aphic 21" descr="Head with Gears">
            <a:extLst>
              <a:ext uri="{FF2B5EF4-FFF2-40B4-BE49-F238E27FC236}">
                <a16:creationId xmlns:a16="http://schemas.microsoft.com/office/drawing/2014/main" id="{0D29ECCD-8475-4113-AF23-DC2D2CBC98A2}"/>
              </a:ext>
            </a:extLst>
          </p:cNvPr>
          <p:cNvGrpSpPr/>
          <p:nvPr/>
        </p:nvGrpSpPr>
        <p:grpSpPr>
          <a:xfrm>
            <a:off x="5488019" y="3034516"/>
            <a:ext cx="1206312" cy="1306928"/>
            <a:chOff x="3253750" y="3958294"/>
            <a:chExt cx="657225" cy="781050"/>
          </a:xfrm>
        </p:grpSpPr>
        <p:sp>
          <p:nvSpPr>
            <p:cNvPr id="20" name="Freeform: Shape 55">
              <a:extLst>
                <a:ext uri="{FF2B5EF4-FFF2-40B4-BE49-F238E27FC236}">
                  <a16:creationId xmlns:a16="http://schemas.microsoft.com/office/drawing/2014/main" id="{7B7FAA57-68D1-4A1B-87D4-F6AD081DD23D}"/>
                </a:ext>
              </a:extLst>
            </p:cNvPr>
            <p:cNvSpPr/>
            <p:nvPr/>
          </p:nvSpPr>
          <p:spPr>
            <a:xfrm>
              <a:off x="3529214" y="4092598"/>
              <a:ext cx="85725" cy="85725"/>
            </a:xfrm>
            <a:custGeom>
              <a:avLst/>
              <a:gdLst>
                <a:gd name="connsiteX0" fmla="*/ 47149 w 85725"/>
                <a:gd name="connsiteY0" fmla="*/ 7144 h 85725"/>
                <a:gd name="connsiteX1" fmla="*/ 7144 w 85725"/>
                <a:gd name="connsiteY1" fmla="*/ 47149 h 85725"/>
                <a:gd name="connsiteX2" fmla="*/ 47149 w 85725"/>
                <a:gd name="connsiteY2" fmla="*/ 87154 h 85725"/>
                <a:gd name="connsiteX3" fmla="*/ 87154 w 85725"/>
                <a:gd name="connsiteY3" fmla="*/ 47149 h 85725"/>
                <a:gd name="connsiteX4" fmla="*/ 47149 w 85725"/>
                <a:gd name="connsiteY4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47149" y="7144"/>
                  </a:moveTo>
                  <a:cubicBezTo>
                    <a:pt x="25241" y="7144"/>
                    <a:pt x="7144" y="25241"/>
                    <a:pt x="7144" y="47149"/>
                  </a:cubicBezTo>
                  <a:cubicBezTo>
                    <a:pt x="7144" y="69056"/>
                    <a:pt x="25241" y="87154"/>
                    <a:pt x="47149" y="87154"/>
                  </a:cubicBezTo>
                  <a:cubicBezTo>
                    <a:pt x="69056" y="87154"/>
                    <a:pt x="87154" y="69056"/>
                    <a:pt x="87154" y="47149"/>
                  </a:cubicBezTo>
                  <a:cubicBezTo>
                    <a:pt x="87154" y="25241"/>
                    <a:pt x="69056" y="7144"/>
                    <a:pt x="47149" y="71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6">
              <a:extLst>
                <a:ext uri="{FF2B5EF4-FFF2-40B4-BE49-F238E27FC236}">
                  <a16:creationId xmlns:a16="http://schemas.microsoft.com/office/drawing/2014/main" id="{F500174A-8614-4D3A-89D8-4979E650EE7F}"/>
                </a:ext>
              </a:extLst>
            </p:cNvPr>
            <p:cNvSpPr/>
            <p:nvPr/>
          </p:nvSpPr>
          <p:spPr>
            <a:xfrm>
              <a:off x="3409199" y="4285955"/>
              <a:ext cx="85725" cy="85725"/>
            </a:xfrm>
            <a:custGeom>
              <a:avLst/>
              <a:gdLst>
                <a:gd name="connsiteX0" fmla="*/ 87154 w 85725"/>
                <a:gd name="connsiteY0" fmla="*/ 47149 h 85725"/>
                <a:gd name="connsiteX1" fmla="*/ 47149 w 85725"/>
                <a:gd name="connsiteY1" fmla="*/ 87154 h 85725"/>
                <a:gd name="connsiteX2" fmla="*/ 7144 w 85725"/>
                <a:gd name="connsiteY2" fmla="*/ 47149 h 85725"/>
                <a:gd name="connsiteX3" fmla="*/ 47149 w 85725"/>
                <a:gd name="connsiteY3" fmla="*/ 7144 h 85725"/>
                <a:gd name="connsiteX4" fmla="*/ 87154 w 85725"/>
                <a:gd name="connsiteY4" fmla="*/ 4714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7154" y="47149"/>
                  </a:moveTo>
                  <a:cubicBezTo>
                    <a:pt x="87154" y="69243"/>
                    <a:pt x="69243" y="87154"/>
                    <a:pt x="47149" y="87154"/>
                  </a:cubicBezTo>
                  <a:cubicBezTo>
                    <a:pt x="25055" y="87154"/>
                    <a:pt x="7144" y="69243"/>
                    <a:pt x="7144" y="47149"/>
                  </a:cubicBezTo>
                  <a:cubicBezTo>
                    <a:pt x="7144" y="25055"/>
                    <a:pt x="25055" y="7144"/>
                    <a:pt x="47149" y="7144"/>
                  </a:cubicBezTo>
                  <a:cubicBezTo>
                    <a:pt x="69243" y="7144"/>
                    <a:pt x="87154" y="25055"/>
                    <a:pt x="87154" y="471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7">
              <a:extLst>
                <a:ext uri="{FF2B5EF4-FFF2-40B4-BE49-F238E27FC236}">
                  <a16:creationId xmlns:a16="http://schemas.microsoft.com/office/drawing/2014/main" id="{8C8B63D0-7E0A-4D85-ACAC-3B6031EB51D5}"/>
                </a:ext>
              </a:extLst>
            </p:cNvPr>
            <p:cNvSpPr/>
            <p:nvPr/>
          </p:nvSpPr>
          <p:spPr>
            <a:xfrm>
              <a:off x="3253750" y="3958294"/>
              <a:ext cx="657225" cy="781050"/>
            </a:xfrm>
            <a:custGeom>
              <a:avLst/>
              <a:gdLst>
                <a:gd name="connsiteX0" fmla="*/ 435960 w 657225"/>
                <a:gd name="connsiteY0" fmla="*/ 194786 h 781050"/>
                <a:gd name="connsiteX1" fmla="*/ 412148 w 657225"/>
                <a:gd name="connsiteY1" fmla="*/ 206216 h 781050"/>
                <a:gd name="connsiteX2" fmla="*/ 402623 w 657225"/>
                <a:gd name="connsiteY2" fmla="*/ 227171 h 781050"/>
                <a:gd name="connsiteX3" fmla="*/ 411195 w 657225"/>
                <a:gd name="connsiteY3" fmla="*/ 251936 h 781050"/>
                <a:gd name="connsiteX4" fmla="*/ 392145 w 657225"/>
                <a:gd name="connsiteY4" fmla="*/ 270986 h 781050"/>
                <a:gd name="connsiteX5" fmla="*/ 367380 w 657225"/>
                <a:gd name="connsiteY5" fmla="*/ 262414 h 781050"/>
                <a:gd name="connsiteX6" fmla="*/ 346425 w 657225"/>
                <a:gd name="connsiteY6" fmla="*/ 270986 h 781050"/>
                <a:gd name="connsiteX7" fmla="*/ 334995 w 657225"/>
                <a:gd name="connsiteY7" fmla="*/ 293846 h 781050"/>
                <a:gd name="connsiteX8" fmla="*/ 308325 w 657225"/>
                <a:gd name="connsiteY8" fmla="*/ 293846 h 781050"/>
                <a:gd name="connsiteX9" fmla="*/ 296895 w 657225"/>
                <a:gd name="connsiteY9" fmla="*/ 270034 h 781050"/>
                <a:gd name="connsiteX10" fmla="*/ 275940 w 657225"/>
                <a:gd name="connsiteY10" fmla="*/ 261461 h 781050"/>
                <a:gd name="connsiteX11" fmla="*/ 251175 w 657225"/>
                <a:gd name="connsiteY11" fmla="*/ 270034 h 781050"/>
                <a:gd name="connsiteX12" fmla="*/ 232125 w 657225"/>
                <a:gd name="connsiteY12" fmla="*/ 250984 h 781050"/>
                <a:gd name="connsiteX13" fmla="*/ 240698 w 657225"/>
                <a:gd name="connsiteY13" fmla="*/ 226219 h 781050"/>
                <a:gd name="connsiteX14" fmla="*/ 232125 w 657225"/>
                <a:gd name="connsiteY14" fmla="*/ 205264 h 781050"/>
                <a:gd name="connsiteX15" fmla="*/ 208312 w 657225"/>
                <a:gd name="connsiteY15" fmla="*/ 193834 h 781050"/>
                <a:gd name="connsiteX16" fmla="*/ 208312 w 657225"/>
                <a:gd name="connsiteY16" fmla="*/ 167164 h 781050"/>
                <a:gd name="connsiteX17" fmla="*/ 232125 w 657225"/>
                <a:gd name="connsiteY17" fmla="*/ 155734 h 781050"/>
                <a:gd name="connsiteX18" fmla="*/ 240698 w 657225"/>
                <a:gd name="connsiteY18" fmla="*/ 134779 h 781050"/>
                <a:gd name="connsiteX19" fmla="*/ 233078 w 657225"/>
                <a:gd name="connsiteY19" fmla="*/ 110014 h 781050"/>
                <a:gd name="connsiteX20" fmla="*/ 252128 w 657225"/>
                <a:gd name="connsiteY20" fmla="*/ 90964 h 781050"/>
                <a:gd name="connsiteX21" fmla="*/ 276893 w 657225"/>
                <a:gd name="connsiteY21" fmla="*/ 99536 h 781050"/>
                <a:gd name="connsiteX22" fmla="*/ 297848 w 657225"/>
                <a:gd name="connsiteY22" fmla="*/ 90964 h 781050"/>
                <a:gd name="connsiteX23" fmla="*/ 309278 w 657225"/>
                <a:gd name="connsiteY23" fmla="*/ 67151 h 781050"/>
                <a:gd name="connsiteX24" fmla="*/ 335948 w 657225"/>
                <a:gd name="connsiteY24" fmla="*/ 67151 h 781050"/>
                <a:gd name="connsiteX25" fmla="*/ 347378 w 657225"/>
                <a:gd name="connsiteY25" fmla="*/ 90011 h 781050"/>
                <a:gd name="connsiteX26" fmla="*/ 368333 w 657225"/>
                <a:gd name="connsiteY26" fmla="*/ 98584 h 781050"/>
                <a:gd name="connsiteX27" fmla="*/ 393098 w 657225"/>
                <a:gd name="connsiteY27" fmla="*/ 90011 h 781050"/>
                <a:gd name="connsiteX28" fmla="*/ 412148 w 657225"/>
                <a:gd name="connsiteY28" fmla="*/ 109061 h 781050"/>
                <a:gd name="connsiteX29" fmla="*/ 403575 w 657225"/>
                <a:gd name="connsiteY29" fmla="*/ 133826 h 781050"/>
                <a:gd name="connsiteX30" fmla="*/ 412148 w 657225"/>
                <a:gd name="connsiteY30" fmla="*/ 154781 h 781050"/>
                <a:gd name="connsiteX31" fmla="*/ 435960 w 657225"/>
                <a:gd name="connsiteY31" fmla="*/ 166211 h 781050"/>
                <a:gd name="connsiteX32" fmla="*/ 435960 w 657225"/>
                <a:gd name="connsiteY32" fmla="*/ 194786 h 781050"/>
                <a:gd name="connsiteX33" fmla="*/ 315945 w 657225"/>
                <a:gd name="connsiteY33" fmla="*/ 388144 h 781050"/>
                <a:gd name="connsiteX34" fmla="*/ 292133 w 657225"/>
                <a:gd name="connsiteY34" fmla="*/ 399574 h 781050"/>
                <a:gd name="connsiteX35" fmla="*/ 283560 w 657225"/>
                <a:gd name="connsiteY35" fmla="*/ 420529 h 781050"/>
                <a:gd name="connsiteX36" fmla="*/ 291180 w 657225"/>
                <a:gd name="connsiteY36" fmla="*/ 445294 h 781050"/>
                <a:gd name="connsiteX37" fmla="*/ 272130 w 657225"/>
                <a:gd name="connsiteY37" fmla="*/ 464344 h 781050"/>
                <a:gd name="connsiteX38" fmla="*/ 247365 w 657225"/>
                <a:gd name="connsiteY38" fmla="*/ 455771 h 781050"/>
                <a:gd name="connsiteX39" fmla="*/ 226410 w 657225"/>
                <a:gd name="connsiteY39" fmla="*/ 464344 h 781050"/>
                <a:gd name="connsiteX40" fmla="*/ 215933 w 657225"/>
                <a:gd name="connsiteY40" fmla="*/ 487204 h 781050"/>
                <a:gd name="connsiteX41" fmla="*/ 189262 w 657225"/>
                <a:gd name="connsiteY41" fmla="*/ 487204 h 781050"/>
                <a:gd name="connsiteX42" fmla="*/ 177833 w 657225"/>
                <a:gd name="connsiteY42" fmla="*/ 463391 h 781050"/>
                <a:gd name="connsiteX43" fmla="*/ 156878 w 657225"/>
                <a:gd name="connsiteY43" fmla="*/ 454819 h 781050"/>
                <a:gd name="connsiteX44" fmla="*/ 132113 w 657225"/>
                <a:gd name="connsiteY44" fmla="*/ 462439 h 781050"/>
                <a:gd name="connsiteX45" fmla="*/ 113063 w 657225"/>
                <a:gd name="connsiteY45" fmla="*/ 443389 h 781050"/>
                <a:gd name="connsiteX46" fmla="*/ 121635 w 657225"/>
                <a:gd name="connsiteY46" fmla="*/ 418624 h 781050"/>
                <a:gd name="connsiteX47" fmla="*/ 113063 w 657225"/>
                <a:gd name="connsiteY47" fmla="*/ 397669 h 781050"/>
                <a:gd name="connsiteX48" fmla="*/ 89250 w 657225"/>
                <a:gd name="connsiteY48" fmla="*/ 386239 h 781050"/>
                <a:gd name="connsiteX49" fmla="*/ 89250 w 657225"/>
                <a:gd name="connsiteY49" fmla="*/ 359569 h 781050"/>
                <a:gd name="connsiteX50" fmla="*/ 113063 w 657225"/>
                <a:gd name="connsiteY50" fmla="*/ 348139 h 781050"/>
                <a:gd name="connsiteX51" fmla="*/ 121635 w 657225"/>
                <a:gd name="connsiteY51" fmla="*/ 327184 h 781050"/>
                <a:gd name="connsiteX52" fmla="*/ 113063 w 657225"/>
                <a:gd name="connsiteY52" fmla="*/ 302419 h 781050"/>
                <a:gd name="connsiteX53" fmla="*/ 132113 w 657225"/>
                <a:gd name="connsiteY53" fmla="*/ 283369 h 781050"/>
                <a:gd name="connsiteX54" fmla="*/ 156878 w 657225"/>
                <a:gd name="connsiteY54" fmla="*/ 291941 h 781050"/>
                <a:gd name="connsiteX55" fmla="*/ 177833 w 657225"/>
                <a:gd name="connsiteY55" fmla="*/ 283369 h 781050"/>
                <a:gd name="connsiteX56" fmla="*/ 189262 w 657225"/>
                <a:gd name="connsiteY56" fmla="*/ 259556 h 781050"/>
                <a:gd name="connsiteX57" fmla="*/ 216885 w 657225"/>
                <a:gd name="connsiteY57" fmla="*/ 259556 h 781050"/>
                <a:gd name="connsiteX58" fmla="*/ 228315 w 657225"/>
                <a:gd name="connsiteY58" fmla="*/ 283369 h 781050"/>
                <a:gd name="connsiteX59" fmla="*/ 249270 w 657225"/>
                <a:gd name="connsiteY59" fmla="*/ 291941 h 781050"/>
                <a:gd name="connsiteX60" fmla="*/ 274035 w 657225"/>
                <a:gd name="connsiteY60" fmla="*/ 283369 h 781050"/>
                <a:gd name="connsiteX61" fmla="*/ 293085 w 657225"/>
                <a:gd name="connsiteY61" fmla="*/ 302419 h 781050"/>
                <a:gd name="connsiteX62" fmla="*/ 284512 w 657225"/>
                <a:gd name="connsiteY62" fmla="*/ 327184 h 781050"/>
                <a:gd name="connsiteX63" fmla="*/ 293085 w 657225"/>
                <a:gd name="connsiteY63" fmla="*/ 348139 h 781050"/>
                <a:gd name="connsiteX64" fmla="*/ 316898 w 657225"/>
                <a:gd name="connsiteY64" fmla="*/ 359569 h 781050"/>
                <a:gd name="connsiteX65" fmla="*/ 315945 w 657225"/>
                <a:gd name="connsiteY65" fmla="*/ 388144 h 781050"/>
                <a:gd name="connsiteX66" fmla="*/ 315945 w 657225"/>
                <a:gd name="connsiteY66" fmla="*/ 388144 h 781050"/>
                <a:gd name="connsiteX67" fmla="*/ 645510 w 657225"/>
                <a:gd name="connsiteY67" fmla="*/ 423386 h 781050"/>
                <a:gd name="connsiteX68" fmla="*/ 579788 w 657225"/>
                <a:gd name="connsiteY68" fmla="*/ 309086 h 781050"/>
                <a:gd name="connsiteX69" fmla="*/ 579788 w 657225"/>
                <a:gd name="connsiteY69" fmla="*/ 304324 h 781050"/>
                <a:gd name="connsiteX70" fmla="*/ 439770 w 657225"/>
                <a:gd name="connsiteY70" fmla="*/ 47149 h 781050"/>
                <a:gd name="connsiteX71" fmla="*/ 147353 w 657225"/>
                <a:gd name="connsiteY71" fmla="*/ 47149 h 781050"/>
                <a:gd name="connsiteX72" fmla="*/ 7335 w 657225"/>
                <a:gd name="connsiteY72" fmla="*/ 304324 h 781050"/>
                <a:gd name="connsiteX73" fmla="*/ 119730 w 657225"/>
                <a:gd name="connsiteY73" fmla="*/ 534829 h 781050"/>
                <a:gd name="connsiteX74" fmla="*/ 119730 w 657225"/>
                <a:gd name="connsiteY74" fmla="*/ 775811 h 781050"/>
                <a:gd name="connsiteX75" fmla="*/ 420720 w 657225"/>
                <a:gd name="connsiteY75" fmla="*/ 775811 h 781050"/>
                <a:gd name="connsiteX76" fmla="*/ 420720 w 657225"/>
                <a:gd name="connsiteY76" fmla="*/ 661511 h 781050"/>
                <a:gd name="connsiteX77" fmla="*/ 467393 w 657225"/>
                <a:gd name="connsiteY77" fmla="*/ 661511 h 781050"/>
                <a:gd name="connsiteX78" fmla="*/ 547402 w 657225"/>
                <a:gd name="connsiteY78" fmla="*/ 628174 h 781050"/>
                <a:gd name="connsiteX79" fmla="*/ 579788 w 657225"/>
                <a:gd name="connsiteY79" fmla="*/ 547211 h 781050"/>
                <a:gd name="connsiteX80" fmla="*/ 579788 w 657225"/>
                <a:gd name="connsiteY80" fmla="*/ 490061 h 781050"/>
                <a:gd name="connsiteX81" fmla="*/ 621698 w 657225"/>
                <a:gd name="connsiteY81" fmla="*/ 490061 h 781050"/>
                <a:gd name="connsiteX82" fmla="*/ 645510 w 657225"/>
                <a:gd name="connsiteY82" fmla="*/ 42338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57225" h="781050">
                  <a:moveTo>
                    <a:pt x="435960" y="194786"/>
                  </a:moveTo>
                  <a:lnTo>
                    <a:pt x="412148" y="206216"/>
                  </a:lnTo>
                  <a:cubicBezTo>
                    <a:pt x="410243" y="213836"/>
                    <a:pt x="406433" y="220504"/>
                    <a:pt x="402623" y="227171"/>
                  </a:cubicBezTo>
                  <a:lnTo>
                    <a:pt x="411195" y="251936"/>
                  </a:lnTo>
                  <a:lnTo>
                    <a:pt x="392145" y="270986"/>
                  </a:lnTo>
                  <a:lnTo>
                    <a:pt x="367380" y="262414"/>
                  </a:lnTo>
                  <a:cubicBezTo>
                    <a:pt x="360712" y="266224"/>
                    <a:pt x="354045" y="269081"/>
                    <a:pt x="346425" y="270986"/>
                  </a:cubicBezTo>
                  <a:lnTo>
                    <a:pt x="334995" y="293846"/>
                  </a:lnTo>
                  <a:lnTo>
                    <a:pt x="308325" y="293846"/>
                  </a:lnTo>
                  <a:lnTo>
                    <a:pt x="296895" y="270034"/>
                  </a:lnTo>
                  <a:cubicBezTo>
                    <a:pt x="289275" y="268129"/>
                    <a:pt x="282608" y="265271"/>
                    <a:pt x="275940" y="261461"/>
                  </a:cubicBezTo>
                  <a:lnTo>
                    <a:pt x="251175" y="270034"/>
                  </a:lnTo>
                  <a:lnTo>
                    <a:pt x="232125" y="250984"/>
                  </a:lnTo>
                  <a:lnTo>
                    <a:pt x="240698" y="226219"/>
                  </a:lnTo>
                  <a:cubicBezTo>
                    <a:pt x="236887" y="219551"/>
                    <a:pt x="234030" y="212884"/>
                    <a:pt x="232125" y="205264"/>
                  </a:cubicBezTo>
                  <a:lnTo>
                    <a:pt x="208312" y="193834"/>
                  </a:lnTo>
                  <a:lnTo>
                    <a:pt x="208312" y="167164"/>
                  </a:lnTo>
                  <a:lnTo>
                    <a:pt x="232125" y="155734"/>
                  </a:lnTo>
                  <a:cubicBezTo>
                    <a:pt x="234030" y="148114"/>
                    <a:pt x="236887" y="141446"/>
                    <a:pt x="240698" y="134779"/>
                  </a:cubicBezTo>
                  <a:lnTo>
                    <a:pt x="233078" y="110014"/>
                  </a:lnTo>
                  <a:lnTo>
                    <a:pt x="252128" y="90964"/>
                  </a:lnTo>
                  <a:lnTo>
                    <a:pt x="276893" y="99536"/>
                  </a:lnTo>
                  <a:cubicBezTo>
                    <a:pt x="283560" y="95726"/>
                    <a:pt x="290228" y="92869"/>
                    <a:pt x="297848" y="90964"/>
                  </a:cubicBezTo>
                  <a:lnTo>
                    <a:pt x="309278" y="67151"/>
                  </a:lnTo>
                  <a:lnTo>
                    <a:pt x="335948" y="67151"/>
                  </a:lnTo>
                  <a:lnTo>
                    <a:pt x="347378" y="90011"/>
                  </a:lnTo>
                  <a:cubicBezTo>
                    <a:pt x="354998" y="91916"/>
                    <a:pt x="361665" y="94774"/>
                    <a:pt x="368333" y="98584"/>
                  </a:cubicBezTo>
                  <a:lnTo>
                    <a:pt x="393098" y="90011"/>
                  </a:lnTo>
                  <a:lnTo>
                    <a:pt x="412148" y="109061"/>
                  </a:lnTo>
                  <a:lnTo>
                    <a:pt x="403575" y="133826"/>
                  </a:lnTo>
                  <a:cubicBezTo>
                    <a:pt x="407385" y="140494"/>
                    <a:pt x="410243" y="147161"/>
                    <a:pt x="412148" y="154781"/>
                  </a:cubicBezTo>
                  <a:lnTo>
                    <a:pt x="435960" y="166211"/>
                  </a:lnTo>
                  <a:lnTo>
                    <a:pt x="435960" y="194786"/>
                  </a:lnTo>
                  <a:close/>
                  <a:moveTo>
                    <a:pt x="315945" y="388144"/>
                  </a:moveTo>
                  <a:lnTo>
                    <a:pt x="292133" y="399574"/>
                  </a:lnTo>
                  <a:cubicBezTo>
                    <a:pt x="290228" y="407194"/>
                    <a:pt x="287370" y="413861"/>
                    <a:pt x="283560" y="420529"/>
                  </a:cubicBezTo>
                  <a:lnTo>
                    <a:pt x="291180" y="445294"/>
                  </a:lnTo>
                  <a:lnTo>
                    <a:pt x="272130" y="464344"/>
                  </a:lnTo>
                  <a:lnTo>
                    <a:pt x="247365" y="455771"/>
                  </a:lnTo>
                  <a:cubicBezTo>
                    <a:pt x="240698" y="459581"/>
                    <a:pt x="234030" y="462439"/>
                    <a:pt x="226410" y="464344"/>
                  </a:cubicBezTo>
                  <a:lnTo>
                    <a:pt x="215933" y="487204"/>
                  </a:lnTo>
                  <a:lnTo>
                    <a:pt x="189262" y="487204"/>
                  </a:lnTo>
                  <a:lnTo>
                    <a:pt x="177833" y="463391"/>
                  </a:lnTo>
                  <a:cubicBezTo>
                    <a:pt x="170213" y="461486"/>
                    <a:pt x="163545" y="458629"/>
                    <a:pt x="156878" y="454819"/>
                  </a:cubicBezTo>
                  <a:lnTo>
                    <a:pt x="132113" y="462439"/>
                  </a:lnTo>
                  <a:lnTo>
                    <a:pt x="113063" y="443389"/>
                  </a:lnTo>
                  <a:lnTo>
                    <a:pt x="121635" y="418624"/>
                  </a:lnTo>
                  <a:cubicBezTo>
                    <a:pt x="117825" y="411956"/>
                    <a:pt x="114967" y="405289"/>
                    <a:pt x="113063" y="397669"/>
                  </a:cubicBezTo>
                  <a:lnTo>
                    <a:pt x="89250" y="386239"/>
                  </a:lnTo>
                  <a:lnTo>
                    <a:pt x="89250" y="359569"/>
                  </a:lnTo>
                  <a:lnTo>
                    <a:pt x="113063" y="348139"/>
                  </a:lnTo>
                  <a:cubicBezTo>
                    <a:pt x="114967" y="340519"/>
                    <a:pt x="117825" y="333851"/>
                    <a:pt x="121635" y="327184"/>
                  </a:cubicBezTo>
                  <a:lnTo>
                    <a:pt x="113063" y="302419"/>
                  </a:lnTo>
                  <a:lnTo>
                    <a:pt x="132113" y="283369"/>
                  </a:lnTo>
                  <a:lnTo>
                    <a:pt x="156878" y="291941"/>
                  </a:lnTo>
                  <a:cubicBezTo>
                    <a:pt x="163545" y="288131"/>
                    <a:pt x="170213" y="285274"/>
                    <a:pt x="177833" y="283369"/>
                  </a:cubicBezTo>
                  <a:lnTo>
                    <a:pt x="189262" y="259556"/>
                  </a:lnTo>
                  <a:lnTo>
                    <a:pt x="216885" y="259556"/>
                  </a:lnTo>
                  <a:lnTo>
                    <a:pt x="228315" y="283369"/>
                  </a:lnTo>
                  <a:cubicBezTo>
                    <a:pt x="235935" y="285274"/>
                    <a:pt x="242603" y="288131"/>
                    <a:pt x="249270" y="291941"/>
                  </a:cubicBezTo>
                  <a:lnTo>
                    <a:pt x="274035" y="283369"/>
                  </a:lnTo>
                  <a:lnTo>
                    <a:pt x="293085" y="302419"/>
                  </a:lnTo>
                  <a:lnTo>
                    <a:pt x="284512" y="327184"/>
                  </a:lnTo>
                  <a:cubicBezTo>
                    <a:pt x="288323" y="333851"/>
                    <a:pt x="291180" y="340519"/>
                    <a:pt x="293085" y="348139"/>
                  </a:cubicBezTo>
                  <a:lnTo>
                    <a:pt x="316898" y="359569"/>
                  </a:lnTo>
                  <a:lnTo>
                    <a:pt x="315945" y="388144"/>
                  </a:lnTo>
                  <a:lnTo>
                    <a:pt x="315945" y="388144"/>
                  </a:lnTo>
                  <a:close/>
                  <a:moveTo>
                    <a:pt x="645510" y="423386"/>
                  </a:moveTo>
                  <a:lnTo>
                    <a:pt x="579788" y="309086"/>
                  </a:lnTo>
                  <a:lnTo>
                    <a:pt x="579788" y="304324"/>
                  </a:lnTo>
                  <a:cubicBezTo>
                    <a:pt x="583598" y="199549"/>
                    <a:pt x="530258" y="101441"/>
                    <a:pt x="439770" y="47149"/>
                  </a:cubicBezTo>
                  <a:cubicBezTo>
                    <a:pt x="349283" y="-6191"/>
                    <a:pt x="237840" y="-6191"/>
                    <a:pt x="147353" y="47149"/>
                  </a:cubicBezTo>
                  <a:cubicBezTo>
                    <a:pt x="56865" y="100489"/>
                    <a:pt x="3525" y="199549"/>
                    <a:pt x="7335" y="304324"/>
                  </a:cubicBezTo>
                  <a:cubicBezTo>
                    <a:pt x="7335" y="394811"/>
                    <a:pt x="48292" y="479584"/>
                    <a:pt x="119730" y="534829"/>
                  </a:cubicBezTo>
                  <a:lnTo>
                    <a:pt x="119730" y="775811"/>
                  </a:lnTo>
                  <a:lnTo>
                    <a:pt x="420720" y="775811"/>
                  </a:lnTo>
                  <a:lnTo>
                    <a:pt x="420720" y="661511"/>
                  </a:lnTo>
                  <a:lnTo>
                    <a:pt x="467393" y="661511"/>
                  </a:lnTo>
                  <a:cubicBezTo>
                    <a:pt x="497873" y="661511"/>
                    <a:pt x="526448" y="649129"/>
                    <a:pt x="547402" y="628174"/>
                  </a:cubicBezTo>
                  <a:cubicBezTo>
                    <a:pt x="568358" y="606266"/>
                    <a:pt x="579788" y="577691"/>
                    <a:pt x="579788" y="547211"/>
                  </a:cubicBezTo>
                  <a:lnTo>
                    <a:pt x="579788" y="490061"/>
                  </a:lnTo>
                  <a:lnTo>
                    <a:pt x="621698" y="490061"/>
                  </a:lnTo>
                  <a:cubicBezTo>
                    <a:pt x="646463" y="487204"/>
                    <a:pt x="668370" y="458629"/>
                    <a:pt x="645510" y="42338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Graphic 3" descr="Plant">
            <a:extLst>
              <a:ext uri="{FF2B5EF4-FFF2-40B4-BE49-F238E27FC236}">
                <a16:creationId xmlns:a16="http://schemas.microsoft.com/office/drawing/2014/main" id="{DFC37EF8-B3BE-40A8-87DC-4220173C87ED}"/>
              </a:ext>
            </a:extLst>
          </p:cNvPr>
          <p:cNvSpPr/>
          <p:nvPr/>
        </p:nvSpPr>
        <p:spPr>
          <a:xfrm>
            <a:off x="3232818" y="3071694"/>
            <a:ext cx="1102828" cy="1301111"/>
          </a:xfrm>
          <a:custGeom>
            <a:avLst/>
            <a:gdLst>
              <a:gd name="connsiteX0" fmla="*/ 444341 w 571500"/>
              <a:gd name="connsiteY0" fmla="*/ 703421 h 771525"/>
              <a:gd name="connsiteX1" fmla="*/ 347186 w 571500"/>
              <a:gd name="connsiteY1" fmla="*/ 664369 h 771525"/>
              <a:gd name="connsiteX2" fmla="*/ 332899 w 571500"/>
              <a:gd name="connsiteY2" fmla="*/ 665321 h 771525"/>
              <a:gd name="connsiteX3" fmla="*/ 318611 w 571500"/>
              <a:gd name="connsiteY3" fmla="*/ 518636 h 771525"/>
              <a:gd name="connsiteX4" fmla="*/ 336709 w 571500"/>
              <a:gd name="connsiteY4" fmla="*/ 500539 h 771525"/>
              <a:gd name="connsiteX5" fmla="*/ 428149 w 571500"/>
              <a:gd name="connsiteY5" fmla="*/ 559594 h 771525"/>
              <a:gd name="connsiteX6" fmla="*/ 477679 w 571500"/>
              <a:gd name="connsiteY6" fmla="*/ 546259 h 771525"/>
              <a:gd name="connsiteX7" fmla="*/ 477679 w 571500"/>
              <a:gd name="connsiteY7" fmla="*/ 546259 h 771525"/>
              <a:gd name="connsiteX8" fmla="*/ 564356 w 571500"/>
              <a:gd name="connsiteY8" fmla="*/ 337661 h 771525"/>
              <a:gd name="connsiteX9" fmla="*/ 429101 w 571500"/>
              <a:gd name="connsiteY9" fmla="*/ 358616 h 771525"/>
              <a:gd name="connsiteX10" fmla="*/ 329089 w 571500"/>
              <a:gd name="connsiteY10" fmla="*/ 458629 h 771525"/>
              <a:gd name="connsiteX11" fmla="*/ 329089 w 571500"/>
              <a:gd name="connsiteY11" fmla="*/ 460534 h 771525"/>
              <a:gd name="connsiteX12" fmla="*/ 311944 w 571500"/>
              <a:gd name="connsiteY12" fmla="*/ 471964 h 771525"/>
              <a:gd name="connsiteX13" fmla="*/ 316706 w 571500"/>
              <a:gd name="connsiteY13" fmla="*/ 250031 h 771525"/>
              <a:gd name="connsiteX14" fmla="*/ 348139 w 571500"/>
              <a:gd name="connsiteY14" fmla="*/ 242411 h 771525"/>
              <a:gd name="connsiteX15" fmla="*/ 367189 w 571500"/>
              <a:gd name="connsiteY15" fmla="*/ 276701 h 771525"/>
              <a:gd name="connsiteX16" fmla="*/ 391001 w 571500"/>
              <a:gd name="connsiteY16" fmla="*/ 286226 h 771525"/>
              <a:gd name="connsiteX17" fmla="*/ 391001 w 571500"/>
              <a:gd name="connsiteY17" fmla="*/ 286226 h 771525"/>
              <a:gd name="connsiteX18" fmla="*/ 488156 w 571500"/>
              <a:gd name="connsiteY18" fmla="*/ 229076 h 771525"/>
              <a:gd name="connsiteX19" fmla="*/ 427196 w 571500"/>
              <a:gd name="connsiteY19" fmla="*/ 196691 h 771525"/>
              <a:gd name="connsiteX20" fmla="*/ 360521 w 571500"/>
              <a:gd name="connsiteY20" fmla="*/ 202406 h 771525"/>
              <a:gd name="connsiteX21" fmla="*/ 330994 w 571500"/>
              <a:gd name="connsiteY21" fmla="*/ 205264 h 771525"/>
              <a:gd name="connsiteX22" fmla="*/ 376714 w 571500"/>
              <a:gd name="connsiteY22" fmla="*/ 122396 h 771525"/>
              <a:gd name="connsiteX23" fmla="*/ 387191 w 571500"/>
              <a:gd name="connsiteY23" fmla="*/ 123349 h 771525"/>
              <a:gd name="connsiteX24" fmla="*/ 436721 w 571500"/>
              <a:gd name="connsiteY24" fmla="*/ 73819 h 771525"/>
              <a:gd name="connsiteX25" fmla="*/ 448151 w 571500"/>
              <a:gd name="connsiteY25" fmla="*/ 7144 h 771525"/>
              <a:gd name="connsiteX26" fmla="*/ 344329 w 571500"/>
              <a:gd name="connsiteY26" fmla="*/ 50006 h 771525"/>
              <a:gd name="connsiteX27" fmla="*/ 344329 w 571500"/>
              <a:gd name="connsiteY27" fmla="*/ 50006 h 771525"/>
              <a:gd name="connsiteX28" fmla="*/ 337661 w 571500"/>
              <a:gd name="connsiteY28" fmla="*/ 74771 h 771525"/>
              <a:gd name="connsiteX29" fmla="*/ 346234 w 571500"/>
              <a:gd name="connsiteY29" fmla="*/ 102394 h 771525"/>
              <a:gd name="connsiteX30" fmla="*/ 314801 w 571500"/>
              <a:gd name="connsiteY30" fmla="*/ 153829 h 771525"/>
              <a:gd name="connsiteX31" fmla="*/ 302419 w 571500"/>
              <a:gd name="connsiteY31" fmla="*/ 140494 h 771525"/>
              <a:gd name="connsiteX32" fmla="*/ 303371 w 571500"/>
              <a:gd name="connsiteY32" fmla="*/ 134779 h 771525"/>
              <a:gd name="connsiteX33" fmla="*/ 253841 w 571500"/>
              <a:gd name="connsiteY33" fmla="*/ 85249 h 771525"/>
              <a:gd name="connsiteX34" fmla="*/ 186214 w 571500"/>
              <a:gd name="connsiteY34" fmla="*/ 74771 h 771525"/>
              <a:gd name="connsiteX35" fmla="*/ 229076 w 571500"/>
              <a:gd name="connsiteY35" fmla="*/ 178594 h 771525"/>
              <a:gd name="connsiteX36" fmla="*/ 229076 w 571500"/>
              <a:gd name="connsiteY36" fmla="*/ 178594 h 771525"/>
              <a:gd name="connsiteX37" fmla="*/ 253841 w 571500"/>
              <a:gd name="connsiteY37" fmla="*/ 185261 h 771525"/>
              <a:gd name="connsiteX38" fmla="*/ 283369 w 571500"/>
              <a:gd name="connsiteY38" fmla="*/ 175736 h 771525"/>
              <a:gd name="connsiteX39" fmla="*/ 296704 w 571500"/>
              <a:gd name="connsiteY39" fmla="*/ 193834 h 771525"/>
              <a:gd name="connsiteX40" fmla="*/ 263366 w 571500"/>
              <a:gd name="connsiteY40" fmla="*/ 393859 h 771525"/>
              <a:gd name="connsiteX41" fmla="*/ 259556 w 571500"/>
              <a:gd name="connsiteY41" fmla="*/ 391954 h 771525"/>
              <a:gd name="connsiteX42" fmla="*/ 240506 w 571500"/>
              <a:gd name="connsiteY42" fmla="*/ 382429 h 771525"/>
              <a:gd name="connsiteX43" fmla="*/ 241459 w 571500"/>
              <a:gd name="connsiteY43" fmla="*/ 366236 h 771525"/>
              <a:gd name="connsiteX44" fmla="*/ 141446 w 571500"/>
              <a:gd name="connsiteY44" fmla="*/ 266224 h 771525"/>
              <a:gd name="connsiteX45" fmla="*/ 7144 w 571500"/>
              <a:gd name="connsiteY45" fmla="*/ 245269 h 771525"/>
              <a:gd name="connsiteX46" fmla="*/ 93821 w 571500"/>
              <a:gd name="connsiteY46" fmla="*/ 453866 h 771525"/>
              <a:gd name="connsiteX47" fmla="*/ 93821 w 571500"/>
              <a:gd name="connsiteY47" fmla="*/ 453866 h 771525"/>
              <a:gd name="connsiteX48" fmla="*/ 143351 w 571500"/>
              <a:gd name="connsiteY48" fmla="*/ 467201 h 771525"/>
              <a:gd name="connsiteX49" fmla="*/ 229076 w 571500"/>
              <a:gd name="connsiteY49" fmla="*/ 419576 h 771525"/>
              <a:gd name="connsiteX50" fmla="*/ 244316 w 571500"/>
              <a:gd name="connsiteY50" fmla="*/ 427196 h 771525"/>
              <a:gd name="connsiteX51" fmla="*/ 269081 w 571500"/>
              <a:gd name="connsiteY51" fmla="*/ 438626 h 771525"/>
              <a:gd name="connsiteX52" fmla="*/ 281464 w 571500"/>
              <a:gd name="connsiteY52" fmla="*/ 519589 h 771525"/>
              <a:gd name="connsiteX53" fmla="*/ 294799 w 571500"/>
              <a:gd name="connsiteY53" fmla="*/ 674846 h 771525"/>
              <a:gd name="connsiteX54" fmla="*/ 246221 w 571500"/>
              <a:gd name="connsiteY54" fmla="*/ 706279 h 771525"/>
              <a:gd name="connsiteX55" fmla="*/ 185261 w 571500"/>
              <a:gd name="connsiteY55" fmla="*/ 692944 h 771525"/>
              <a:gd name="connsiteX56" fmla="*/ 58579 w 571500"/>
              <a:gd name="connsiteY56" fmla="*/ 769144 h 771525"/>
              <a:gd name="connsiteX57" fmla="*/ 552926 w 571500"/>
              <a:gd name="connsiteY57" fmla="*/ 769144 h 771525"/>
              <a:gd name="connsiteX58" fmla="*/ 444341 w 571500"/>
              <a:gd name="connsiteY58" fmla="*/ 703421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1500" h="771525">
                <a:moveTo>
                  <a:pt x="444341" y="703421"/>
                </a:moveTo>
                <a:cubicBezTo>
                  <a:pt x="418624" y="679609"/>
                  <a:pt x="384334" y="664369"/>
                  <a:pt x="347186" y="664369"/>
                </a:cubicBezTo>
                <a:cubicBezTo>
                  <a:pt x="342424" y="664369"/>
                  <a:pt x="337661" y="664369"/>
                  <a:pt x="332899" y="665321"/>
                </a:cubicBezTo>
                <a:cubicBezTo>
                  <a:pt x="335756" y="617696"/>
                  <a:pt x="328136" y="569119"/>
                  <a:pt x="318611" y="518636"/>
                </a:cubicBezTo>
                <a:cubicBezTo>
                  <a:pt x="321469" y="512921"/>
                  <a:pt x="328136" y="506254"/>
                  <a:pt x="336709" y="500539"/>
                </a:cubicBezTo>
                <a:cubicBezTo>
                  <a:pt x="352901" y="534829"/>
                  <a:pt x="387191" y="559594"/>
                  <a:pt x="428149" y="559594"/>
                </a:cubicBezTo>
                <a:cubicBezTo>
                  <a:pt x="446246" y="559594"/>
                  <a:pt x="463391" y="554831"/>
                  <a:pt x="477679" y="546259"/>
                </a:cubicBezTo>
                <a:lnTo>
                  <a:pt x="477679" y="546259"/>
                </a:lnTo>
                <a:cubicBezTo>
                  <a:pt x="554831" y="504349"/>
                  <a:pt x="564356" y="425291"/>
                  <a:pt x="564356" y="337661"/>
                </a:cubicBezTo>
                <a:cubicBezTo>
                  <a:pt x="564356" y="337661"/>
                  <a:pt x="481489" y="360521"/>
                  <a:pt x="429101" y="358616"/>
                </a:cubicBezTo>
                <a:cubicBezTo>
                  <a:pt x="373856" y="358616"/>
                  <a:pt x="329089" y="403384"/>
                  <a:pt x="329089" y="458629"/>
                </a:cubicBezTo>
                <a:cubicBezTo>
                  <a:pt x="329089" y="459581"/>
                  <a:pt x="329089" y="459581"/>
                  <a:pt x="329089" y="460534"/>
                </a:cubicBezTo>
                <a:cubicBezTo>
                  <a:pt x="323374" y="463391"/>
                  <a:pt x="317659" y="467201"/>
                  <a:pt x="311944" y="471964"/>
                </a:cubicBezTo>
                <a:cubicBezTo>
                  <a:pt x="300514" y="401479"/>
                  <a:pt x="293846" y="329089"/>
                  <a:pt x="316706" y="250031"/>
                </a:cubicBezTo>
                <a:cubicBezTo>
                  <a:pt x="326231" y="246221"/>
                  <a:pt x="337661" y="243364"/>
                  <a:pt x="348139" y="242411"/>
                </a:cubicBezTo>
                <a:cubicBezTo>
                  <a:pt x="349091" y="255746"/>
                  <a:pt x="355759" y="268129"/>
                  <a:pt x="367189" y="276701"/>
                </a:cubicBezTo>
                <a:cubicBezTo>
                  <a:pt x="374809" y="282416"/>
                  <a:pt x="382429" y="285274"/>
                  <a:pt x="391001" y="286226"/>
                </a:cubicBezTo>
                <a:lnTo>
                  <a:pt x="391001" y="286226"/>
                </a:lnTo>
                <a:cubicBezTo>
                  <a:pt x="433864" y="292894"/>
                  <a:pt x="461486" y="264319"/>
                  <a:pt x="488156" y="229076"/>
                </a:cubicBezTo>
                <a:cubicBezTo>
                  <a:pt x="488156" y="229076"/>
                  <a:pt x="448151" y="212884"/>
                  <a:pt x="427196" y="196691"/>
                </a:cubicBezTo>
                <a:cubicBezTo>
                  <a:pt x="406241" y="180499"/>
                  <a:pt x="377666" y="184309"/>
                  <a:pt x="360521" y="202406"/>
                </a:cubicBezTo>
                <a:cubicBezTo>
                  <a:pt x="350996" y="202406"/>
                  <a:pt x="340519" y="203359"/>
                  <a:pt x="330994" y="205264"/>
                </a:cubicBezTo>
                <a:cubicBezTo>
                  <a:pt x="342424" y="178594"/>
                  <a:pt x="357664" y="150971"/>
                  <a:pt x="376714" y="122396"/>
                </a:cubicBezTo>
                <a:cubicBezTo>
                  <a:pt x="380524" y="123349"/>
                  <a:pt x="383381" y="123349"/>
                  <a:pt x="387191" y="123349"/>
                </a:cubicBezTo>
                <a:cubicBezTo>
                  <a:pt x="414814" y="123349"/>
                  <a:pt x="436721" y="100489"/>
                  <a:pt x="436721" y="73819"/>
                </a:cubicBezTo>
                <a:cubicBezTo>
                  <a:pt x="436721" y="49054"/>
                  <a:pt x="448151" y="7144"/>
                  <a:pt x="448151" y="7144"/>
                </a:cubicBezTo>
                <a:cubicBezTo>
                  <a:pt x="404336" y="7144"/>
                  <a:pt x="365284" y="11906"/>
                  <a:pt x="344329" y="50006"/>
                </a:cubicBezTo>
                <a:lnTo>
                  <a:pt x="344329" y="50006"/>
                </a:lnTo>
                <a:cubicBezTo>
                  <a:pt x="340519" y="57626"/>
                  <a:pt x="337661" y="66199"/>
                  <a:pt x="337661" y="74771"/>
                </a:cubicBezTo>
                <a:cubicBezTo>
                  <a:pt x="337661" y="85249"/>
                  <a:pt x="340519" y="93821"/>
                  <a:pt x="346234" y="102394"/>
                </a:cubicBezTo>
                <a:cubicBezTo>
                  <a:pt x="334804" y="119539"/>
                  <a:pt x="324326" y="136684"/>
                  <a:pt x="314801" y="153829"/>
                </a:cubicBezTo>
                <a:cubicBezTo>
                  <a:pt x="310991" y="149066"/>
                  <a:pt x="307181" y="145256"/>
                  <a:pt x="302419" y="140494"/>
                </a:cubicBezTo>
                <a:cubicBezTo>
                  <a:pt x="302419" y="138589"/>
                  <a:pt x="303371" y="136684"/>
                  <a:pt x="303371" y="134779"/>
                </a:cubicBezTo>
                <a:cubicBezTo>
                  <a:pt x="303371" y="107156"/>
                  <a:pt x="280511" y="85249"/>
                  <a:pt x="253841" y="85249"/>
                </a:cubicBezTo>
                <a:cubicBezTo>
                  <a:pt x="227171" y="86201"/>
                  <a:pt x="186214" y="74771"/>
                  <a:pt x="186214" y="74771"/>
                </a:cubicBezTo>
                <a:cubicBezTo>
                  <a:pt x="186214" y="118586"/>
                  <a:pt x="190976" y="157639"/>
                  <a:pt x="229076" y="178594"/>
                </a:cubicBezTo>
                <a:lnTo>
                  <a:pt x="229076" y="178594"/>
                </a:lnTo>
                <a:cubicBezTo>
                  <a:pt x="236696" y="182404"/>
                  <a:pt x="245269" y="185261"/>
                  <a:pt x="253841" y="185261"/>
                </a:cubicBezTo>
                <a:cubicBezTo>
                  <a:pt x="265271" y="185261"/>
                  <a:pt x="274796" y="181451"/>
                  <a:pt x="283369" y="175736"/>
                </a:cubicBezTo>
                <a:cubicBezTo>
                  <a:pt x="289084" y="181451"/>
                  <a:pt x="292894" y="187166"/>
                  <a:pt x="296704" y="193834"/>
                </a:cubicBezTo>
                <a:cubicBezTo>
                  <a:pt x="266224" y="264319"/>
                  <a:pt x="259556" y="330994"/>
                  <a:pt x="263366" y="393859"/>
                </a:cubicBezTo>
                <a:cubicBezTo>
                  <a:pt x="262414" y="392906"/>
                  <a:pt x="261461" y="392906"/>
                  <a:pt x="259556" y="391954"/>
                </a:cubicBezTo>
                <a:cubicBezTo>
                  <a:pt x="252889" y="389096"/>
                  <a:pt x="247174" y="385286"/>
                  <a:pt x="240506" y="382429"/>
                </a:cubicBezTo>
                <a:cubicBezTo>
                  <a:pt x="241459" y="376714"/>
                  <a:pt x="241459" y="371951"/>
                  <a:pt x="241459" y="366236"/>
                </a:cubicBezTo>
                <a:cubicBezTo>
                  <a:pt x="241459" y="310991"/>
                  <a:pt x="196691" y="266224"/>
                  <a:pt x="141446" y="266224"/>
                </a:cubicBezTo>
                <a:cubicBezTo>
                  <a:pt x="90011" y="268129"/>
                  <a:pt x="7144" y="245269"/>
                  <a:pt x="7144" y="245269"/>
                </a:cubicBezTo>
                <a:cubicBezTo>
                  <a:pt x="7144" y="332899"/>
                  <a:pt x="16669" y="411004"/>
                  <a:pt x="93821" y="453866"/>
                </a:cubicBezTo>
                <a:lnTo>
                  <a:pt x="93821" y="453866"/>
                </a:lnTo>
                <a:cubicBezTo>
                  <a:pt x="108109" y="462439"/>
                  <a:pt x="125254" y="467201"/>
                  <a:pt x="143351" y="467201"/>
                </a:cubicBezTo>
                <a:cubicBezTo>
                  <a:pt x="179546" y="467201"/>
                  <a:pt x="210979" y="448151"/>
                  <a:pt x="229076" y="419576"/>
                </a:cubicBezTo>
                <a:cubicBezTo>
                  <a:pt x="233839" y="422434"/>
                  <a:pt x="239554" y="424339"/>
                  <a:pt x="244316" y="427196"/>
                </a:cubicBezTo>
                <a:cubicBezTo>
                  <a:pt x="251936" y="431006"/>
                  <a:pt x="260509" y="434816"/>
                  <a:pt x="269081" y="438626"/>
                </a:cubicBezTo>
                <a:cubicBezTo>
                  <a:pt x="272891" y="466249"/>
                  <a:pt x="277654" y="493871"/>
                  <a:pt x="281464" y="519589"/>
                </a:cubicBezTo>
                <a:cubicBezTo>
                  <a:pt x="290989" y="573881"/>
                  <a:pt x="300514" y="626269"/>
                  <a:pt x="294799" y="674846"/>
                </a:cubicBezTo>
                <a:cubicBezTo>
                  <a:pt x="276701" y="682466"/>
                  <a:pt x="260509" y="692944"/>
                  <a:pt x="246221" y="706279"/>
                </a:cubicBezTo>
                <a:cubicBezTo>
                  <a:pt x="228124" y="697706"/>
                  <a:pt x="207169" y="692944"/>
                  <a:pt x="185261" y="692944"/>
                </a:cubicBezTo>
                <a:cubicBezTo>
                  <a:pt x="130016" y="692944"/>
                  <a:pt x="83344" y="723424"/>
                  <a:pt x="58579" y="769144"/>
                </a:cubicBezTo>
                <a:lnTo>
                  <a:pt x="552926" y="769144"/>
                </a:lnTo>
                <a:cubicBezTo>
                  <a:pt x="530066" y="731996"/>
                  <a:pt x="491014" y="707231"/>
                  <a:pt x="444341" y="70342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Graphic 25" descr="Brain in head">
            <a:extLst>
              <a:ext uri="{FF2B5EF4-FFF2-40B4-BE49-F238E27FC236}">
                <a16:creationId xmlns:a16="http://schemas.microsoft.com/office/drawing/2014/main" id="{FC8CC87B-7D34-4F44-90E0-574BE6E0BD3B}"/>
              </a:ext>
            </a:extLst>
          </p:cNvPr>
          <p:cNvSpPr/>
          <p:nvPr/>
        </p:nvSpPr>
        <p:spPr>
          <a:xfrm>
            <a:off x="958309" y="3027440"/>
            <a:ext cx="1335915" cy="1412534"/>
          </a:xfrm>
          <a:custGeom>
            <a:avLst/>
            <a:gdLst>
              <a:gd name="connsiteX0" fmla="*/ 442628 w 657225"/>
              <a:gd name="connsiteY0" fmla="*/ 319564 h 771525"/>
              <a:gd name="connsiteX1" fmla="*/ 357855 w 657225"/>
              <a:gd name="connsiteY1" fmla="*/ 319564 h 771525"/>
              <a:gd name="connsiteX2" fmla="*/ 292133 w 657225"/>
              <a:gd name="connsiteY2" fmla="*/ 384334 h 771525"/>
              <a:gd name="connsiteX3" fmla="*/ 292133 w 657225"/>
              <a:gd name="connsiteY3" fmla="*/ 454819 h 771525"/>
              <a:gd name="connsiteX4" fmla="*/ 249270 w 657225"/>
              <a:gd name="connsiteY4" fmla="*/ 454819 h 771525"/>
              <a:gd name="connsiteX5" fmla="*/ 249270 w 657225"/>
              <a:gd name="connsiteY5" fmla="*/ 398621 h 771525"/>
              <a:gd name="connsiteX6" fmla="*/ 235935 w 657225"/>
              <a:gd name="connsiteY6" fmla="*/ 336709 h 771525"/>
              <a:gd name="connsiteX7" fmla="*/ 207360 w 657225"/>
              <a:gd name="connsiteY7" fmla="*/ 311944 h 771525"/>
              <a:gd name="connsiteX8" fmla="*/ 186405 w 657225"/>
              <a:gd name="connsiteY8" fmla="*/ 293846 h 771525"/>
              <a:gd name="connsiteX9" fmla="*/ 179737 w 657225"/>
              <a:gd name="connsiteY9" fmla="*/ 280511 h 771525"/>
              <a:gd name="connsiteX10" fmla="*/ 214980 w 657225"/>
              <a:gd name="connsiteY10" fmla="*/ 275749 h 771525"/>
              <a:gd name="connsiteX11" fmla="*/ 225458 w 657225"/>
              <a:gd name="connsiteY11" fmla="*/ 266224 h 771525"/>
              <a:gd name="connsiteX12" fmla="*/ 217837 w 657225"/>
              <a:gd name="connsiteY12" fmla="*/ 253841 h 771525"/>
              <a:gd name="connsiteX13" fmla="*/ 174023 w 657225"/>
              <a:gd name="connsiteY13" fmla="*/ 258604 h 771525"/>
              <a:gd name="connsiteX14" fmla="*/ 173070 w 657225"/>
              <a:gd name="connsiteY14" fmla="*/ 253841 h 771525"/>
              <a:gd name="connsiteX15" fmla="*/ 175928 w 657225"/>
              <a:gd name="connsiteY15" fmla="*/ 228124 h 771525"/>
              <a:gd name="connsiteX16" fmla="*/ 220695 w 657225"/>
              <a:gd name="connsiteY16" fmla="*/ 192881 h 771525"/>
              <a:gd name="connsiteX17" fmla="*/ 232125 w 657225"/>
              <a:gd name="connsiteY17" fmla="*/ 190024 h 771525"/>
              <a:gd name="connsiteX18" fmla="*/ 234983 w 657225"/>
              <a:gd name="connsiteY18" fmla="*/ 189071 h 771525"/>
              <a:gd name="connsiteX19" fmla="*/ 235935 w 657225"/>
              <a:gd name="connsiteY19" fmla="*/ 189071 h 771525"/>
              <a:gd name="connsiteX20" fmla="*/ 248317 w 657225"/>
              <a:gd name="connsiteY20" fmla="*/ 191929 h 771525"/>
              <a:gd name="connsiteX21" fmla="*/ 253080 w 657225"/>
              <a:gd name="connsiteY21" fmla="*/ 192881 h 771525"/>
              <a:gd name="connsiteX22" fmla="*/ 258795 w 657225"/>
              <a:gd name="connsiteY22" fmla="*/ 193834 h 771525"/>
              <a:gd name="connsiteX23" fmla="*/ 272130 w 657225"/>
              <a:gd name="connsiteY23" fmla="*/ 233839 h 771525"/>
              <a:gd name="connsiteX24" fmla="*/ 253080 w 657225"/>
              <a:gd name="connsiteY24" fmla="*/ 270986 h 771525"/>
              <a:gd name="connsiteX25" fmla="*/ 252128 w 657225"/>
              <a:gd name="connsiteY25" fmla="*/ 286226 h 771525"/>
              <a:gd name="connsiteX26" fmla="*/ 266415 w 657225"/>
              <a:gd name="connsiteY26" fmla="*/ 287179 h 771525"/>
              <a:gd name="connsiteX27" fmla="*/ 282608 w 657225"/>
              <a:gd name="connsiteY27" fmla="*/ 267176 h 771525"/>
              <a:gd name="connsiteX28" fmla="*/ 283560 w 657225"/>
              <a:gd name="connsiteY28" fmla="*/ 267176 h 771525"/>
              <a:gd name="connsiteX29" fmla="*/ 330233 w 657225"/>
              <a:gd name="connsiteY29" fmla="*/ 252889 h 771525"/>
              <a:gd name="connsiteX30" fmla="*/ 334995 w 657225"/>
              <a:gd name="connsiteY30" fmla="*/ 246221 h 771525"/>
              <a:gd name="connsiteX31" fmla="*/ 333090 w 657225"/>
              <a:gd name="connsiteY31" fmla="*/ 238601 h 771525"/>
              <a:gd name="connsiteX32" fmla="*/ 318803 w 657225"/>
              <a:gd name="connsiteY32" fmla="*/ 235744 h 771525"/>
              <a:gd name="connsiteX33" fmla="*/ 291180 w 657225"/>
              <a:gd name="connsiteY33" fmla="*/ 245269 h 771525"/>
              <a:gd name="connsiteX34" fmla="*/ 293085 w 657225"/>
              <a:gd name="connsiteY34" fmla="*/ 235744 h 771525"/>
              <a:gd name="connsiteX35" fmla="*/ 287370 w 657225"/>
              <a:gd name="connsiteY35" fmla="*/ 200501 h 771525"/>
              <a:gd name="connsiteX36" fmla="*/ 310230 w 657225"/>
              <a:gd name="connsiteY36" fmla="*/ 202406 h 771525"/>
              <a:gd name="connsiteX37" fmla="*/ 330233 w 657225"/>
              <a:gd name="connsiteY37" fmla="*/ 200501 h 771525"/>
              <a:gd name="connsiteX38" fmla="*/ 377858 w 657225"/>
              <a:gd name="connsiteY38" fmla="*/ 230981 h 771525"/>
              <a:gd name="connsiteX39" fmla="*/ 425483 w 657225"/>
              <a:gd name="connsiteY39" fmla="*/ 286226 h 771525"/>
              <a:gd name="connsiteX40" fmla="*/ 430245 w 657225"/>
              <a:gd name="connsiteY40" fmla="*/ 296704 h 771525"/>
              <a:gd name="connsiteX41" fmla="*/ 441675 w 657225"/>
              <a:gd name="connsiteY41" fmla="*/ 296704 h 771525"/>
              <a:gd name="connsiteX42" fmla="*/ 446437 w 657225"/>
              <a:gd name="connsiteY42" fmla="*/ 286226 h 771525"/>
              <a:gd name="connsiteX43" fmla="*/ 420720 w 657225"/>
              <a:gd name="connsiteY43" fmla="*/ 233839 h 771525"/>
              <a:gd name="connsiteX44" fmla="*/ 454058 w 657225"/>
              <a:gd name="connsiteY44" fmla="*/ 216694 h 771525"/>
              <a:gd name="connsiteX45" fmla="*/ 453105 w 657225"/>
              <a:gd name="connsiteY45" fmla="*/ 201454 h 771525"/>
              <a:gd name="connsiteX46" fmla="*/ 437865 w 657225"/>
              <a:gd name="connsiteY46" fmla="*/ 202406 h 771525"/>
              <a:gd name="connsiteX47" fmla="*/ 402623 w 657225"/>
              <a:gd name="connsiteY47" fmla="*/ 211931 h 771525"/>
              <a:gd name="connsiteX48" fmla="*/ 353093 w 657225"/>
              <a:gd name="connsiteY48" fmla="*/ 193834 h 771525"/>
              <a:gd name="connsiteX49" fmla="*/ 390240 w 657225"/>
              <a:gd name="connsiteY49" fmla="*/ 161449 h 771525"/>
              <a:gd name="connsiteX50" fmla="*/ 386430 w 657225"/>
              <a:gd name="connsiteY50" fmla="*/ 146209 h 771525"/>
              <a:gd name="connsiteX51" fmla="*/ 372143 w 657225"/>
              <a:gd name="connsiteY51" fmla="*/ 150019 h 771525"/>
              <a:gd name="connsiteX52" fmla="*/ 267368 w 657225"/>
              <a:gd name="connsiteY52" fmla="*/ 174784 h 771525"/>
              <a:gd name="connsiteX53" fmla="*/ 283560 w 657225"/>
              <a:gd name="connsiteY53" fmla="*/ 131921 h 771525"/>
              <a:gd name="connsiteX54" fmla="*/ 277845 w 657225"/>
              <a:gd name="connsiteY54" fmla="*/ 122396 h 771525"/>
              <a:gd name="connsiteX55" fmla="*/ 266415 w 657225"/>
              <a:gd name="connsiteY55" fmla="*/ 123349 h 771525"/>
              <a:gd name="connsiteX56" fmla="*/ 261653 w 657225"/>
              <a:gd name="connsiteY56" fmla="*/ 133826 h 771525"/>
              <a:gd name="connsiteX57" fmla="*/ 227362 w 657225"/>
              <a:gd name="connsiteY57" fmla="*/ 170021 h 771525"/>
              <a:gd name="connsiteX58" fmla="*/ 217837 w 657225"/>
              <a:gd name="connsiteY58" fmla="*/ 172879 h 771525"/>
              <a:gd name="connsiteX59" fmla="*/ 185453 w 657225"/>
              <a:gd name="connsiteY59" fmla="*/ 145256 h 771525"/>
              <a:gd name="connsiteX60" fmla="*/ 174975 w 657225"/>
              <a:gd name="connsiteY60" fmla="*/ 148114 h 771525"/>
              <a:gd name="connsiteX61" fmla="*/ 172117 w 657225"/>
              <a:gd name="connsiteY61" fmla="*/ 159544 h 771525"/>
              <a:gd name="connsiteX62" fmla="*/ 180690 w 657225"/>
              <a:gd name="connsiteY62" fmla="*/ 167164 h 771525"/>
              <a:gd name="connsiteX63" fmla="*/ 197835 w 657225"/>
              <a:gd name="connsiteY63" fmla="*/ 181451 h 771525"/>
              <a:gd name="connsiteX64" fmla="*/ 197835 w 657225"/>
              <a:gd name="connsiteY64" fmla="*/ 182404 h 771525"/>
              <a:gd name="connsiteX65" fmla="*/ 158783 w 657225"/>
              <a:gd name="connsiteY65" fmla="*/ 222409 h 771525"/>
              <a:gd name="connsiteX66" fmla="*/ 155925 w 657225"/>
              <a:gd name="connsiteY66" fmla="*/ 235744 h 771525"/>
              <a:gd name="connsiteX67" fmla="*/ 151163 w 657225"/>
              <a:gd name="connsiteY67" fmla="*/ 229076 h 771525"/>
              <a:gd name="connsiteX68" fmla="*/ 143542 w 657225"/>
              <a:gd name="connsiteY68" fmla="*/ 203359 h 771525"/>
              <a:gd name="connsiteX69" fmla="*/ 136875 w 657225"/>
              <a:gd name="connsiteY69" fmla="*/ 194786 h 771525"/>
              <a:gd name="connsiteX70" fmla="*/ 126398 w 657225"/>
              <a:gd name="connsiteY70" fmla="*/ 196691 h 771525"/>
              <a:gd name="connsiteX71" fmla="*/ 123540 w 657225"/>
              <a:gd name="connsiteY71" fmla="*/ 207169 h 771525"/>
              <a:gd name="connsiteX72" fmla="*/ 134017 w 657225"/>
              <a:gd name="connsiteY72" fmla="*/ 238601 h 771525"/>
              <a:gd name="connsiteX73" fmla="*/ 157830 w 657225"/>
              <a:gd name="connsiteY73" fmla="*/ 260509 h 771525"/>
              <a:gd name="connsiteX74" fmla="*/ 170213 w 657225"/>
              <a:gd name="connsiteY74" fmla="*/ 299561 h 771525"/>
              <a:gd name="connsiteX75" fmla="*/ 145448 w 657225"/>
              <a:gd name="connsiteY75" fmla="*/ 320516 h 771525"/>
              <a:gd name="connsiteX76" fmla="*/ 139733 w 657225"/>
              <a:gd name="connsiteY76" fmla="*/ 330041 h 771525"/>
              <a:gd name="connsiteX77" fmla="*/ 145448 w 657225"/>
              <a:gd name="connsiteY77" fmla="*/ 339566 h 771525"/>
              <a:gd name="connsiteX78" fmla="*/ 155925 w 657225"/>
              <a:gd name="connsiteY78" fmla="*/ 338614 h 771525"/>
              <a:gd name="connsiteX79" fmla="*/ 181642 w 657225"/>
              <a:gd name="connsiteY79" fmla="*/ 316706 h 771525"/>
              <a:gd name="connsiteX80" fmla="*/ 198787 w 657225"/>
              <a:gd name="connsiteY80" fmla="*/ 329089 h 771525"/>
              <a:gd name="connsiteX81" fmla="*/ 223553 w 657225"/>
              <a:gd name="connsiteY81" fmla="*/ 350044 h 771525"/>
              <a:gd name="connsiteX82" fmla="*/ 232125 w 657225"/>
              <a:gd name="connsiteY82" fmla="*/ 397669 h 771525"/>
              <a:gd name="connsiteX83" fmla="*/ 232125 w 657225"/>
              <a:gd name="connsiteY83" fmla="*/ 454819 h 771525"/>
              <a:gd name="connsiteX84" fmla="*/ 188310 w 657225"/>
              <a:gd name="connsiteY84" fmla="*/ 454819 h 771525"/>
              <a:gd name="connsiteX85" fmla="*/ 150210 w 657225"/>
              <a:gd name="connsiteY85" fmla="*/ 378619 h 771525"/>
              <a:gd name="connsiteX86" fmla="*/ 90203 w 657225"/>
              <a:gd name="connsiteY86" fmla="*/ 314801 h 771525"/>
              <a:gd name="connsiteX87" fmla="*/ 89250 w 657225"/>
              <a:gd name="connsiteY87" fmla="*/ 308134 h 771525"/>
              <a:gd name="connsiteX88" fmla="*/ 92107 w 657225"/>
              <a:gd name="connsiteY88" fmla="*/ 231934 h 771525"/>
              <a:gd name="connsiteX89" fmla="*/ 89250 w 657225"/>
              <a:gd name="connsiteY89" fmla="*/ 211931 h 771525"/>
              <a:gd name="connsiteX90" fmla="*/ 141638 w 657225"/>
              <a:gd name="connsiteY90" fmla="*/ 149066 h 771525"/>
              <a:gd name="connsiteX91" fmla="*/ 203550 w 657225"/>
              <a:gd name="connsiteY91" fmla="*/ 105251 h 771525"/>
              <a:gd name="connsiteX92" fmla="*/ 218790 w 657225"/>
              <a:gd name="connsiteY92" fmla="*/ 107156 h 771525"/>
              <a:gd name="connsiteX93" fmla="*/ 264510 w 657225"/>
              <a:gd name="connsiteY93" fmla="*/ 84296 h 771525"/>
              <a:gd name="connsiteX94" fmla="*/ 313087 w 657225"/>
              <a:gd name="connsiteY94" fmla="*/ 101441 h 771525"/>
              <a:gd name="connsiteX95" fmla="*/ 370237 w 657225"/>
              <a:gd name="connsiteY95" fmla="*/ 92869 h 771525"/>
              <a:gd name="connsiteX96" fmla="*/ 412148 w 657225"/>
              <a:gd name="connsiteY96" fmla="*/ 132874 h 771525"/>
              <a:gd name="connsiteX97" fmla="*/ 415958 w 657225"/>
              <a:gd name="connsiteY97" fmla="*/ 132874 h 771525"/>
              <a:gd name="connsiteX98" fmla="*/ 481680 w 657225"/>
              <a:gd name="connsiteY98" fmla="*/ 197644 h 771525"/>
              <a:gd name="connsiteX99" fmla="*/ 481680 w 657225"/>
              <a:gd name="connsiteY99" fmla="*/ 200501 h 771525"/>
              <a:gd name="connsiteX100" fmla="*/ 514065 w 657225"/>
              <a:gd name="connsiteY100" fmla="*/ 261461 h 771525"/>
              <a:gd name="connsiteX101" fmla="*/ 442628 w 657225"/>
              <a:gd name="connsiteY101" fmla="*/ 319564 h 771525"/>
              <a:gd name="connsiteX102" fmla="*/ 645510 w 657225"/>
              <a:gd name="connsiteY102" fmla="*/ 419576 h 771525"/>
              <a:gd name="connsiteX103" fmla="*/ 579788 w 657225"/>
              <a:gd name="connsiteY103" fmla="*/ 306229 h 771525"/>
              <a:gd name="connsiteX104" fmla="*/ 579788 w 657225"/>
              <a:gd name="connsiteY104" fmla="*/ 302419 h 771525"/>
              <a:gd name="connsiteX105" fmla="*/ 439770 w 657225"/>
              <a:gd name="connsiteY105" fmla="*/ 47149 h 771525"/>
              <a:gd name="connsiteX106" fmla="*/ 147353 w 657225"/>
              <a:gd name="connsiteY106" fmla="*/ 47149 h 771525"/>
              <a:gd name="connsiteX107" fmla="*/ 7335 w 657225"/>
              <a:gd name="connsiteY107" fmla="*/ 302419 h 771525"/>
              <a:gd name="connsiteX108" fmla="*/ 119730 w 657225"/>
              <a:gd name="connsiteY108" fmla="*/ 531019 h 771525"/>
              <a:gd name="connsiteX109" fmla="*/ 119730 w 657225"/>
              <a:gd name="connsiteY109" fmla="*/ 769144 h 771525"/>
              <a:gd name="connsiteX110" fmla="*/ 420720 w 657225"/>
              <a:gd name="connsiteY110" fmla="*/ 769144 h 771525"/>
              <a:gd name="connsiteX111" fmla="*/ 420720 w 657225"/>
              <a:gd name="connsiteY111" fmla="*/ 655796 h 771525"/>
              <a:gd name="connsiteX112" fmla="*/ 467393 w 657225"/>
              <a:gd name="connsiteY112" fmla="*/ 655796 h 771525"/>
              <a:gd name="connsiteX113" fmla="*/ 547402 w 657225"/>
              <a:gd name="connsiteY113" fmla="*/ 622459 h 771525"/>
              <a:gd name="connsiteX114" fmla="*/ 579788 w 657225"/>
              <a:gd name="connsiteY114" fmla="*/ 542449 h 771525"/>
              <a:gd name="connsiteX115" fmla="*/ 579788 w 657225"/>
              <a:gd name="connsiteY115" fmla="*/ 485299 h 771525"/>
              <a:gd name="connsiteX116" fmla="*/ 621698 w 657225"/>
              <a:gd name="connsiteY116" fmla="*/ 485299 h 771525"/>
              <a:gd name="connsiteX117" fmla="*/ 645510 w 657225"/>
              <a:gd name="connsiteY117" fmla="*/ 41957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57225" h="771525">
                <a:moveTo>
                  <a:pt x="442628" y="319564"/>
                </a:moveTo>
                <a:lnTo>
                  <a:pt x="357855" y="319564"/>
                </a:lnTo>
                <a:cubicBezTo>
                  <a:pt x="321660" y="319564"/>
                  <a:pt x="292133" y="348139"/>
                  <a:pt x="292133" y="384334"/>
                </a:cubicBezTo>
                <a:lnTo>
                  <a:pt x="292133" y="454819"/>
                </a:lnTo>
                <a:lnTo>
                  <a:pt x="249270" y="454819"/>
                </a:lnTo>
                <a:lnTo>
                  <a:pt x="249270" y="398621"/>
                </a:lnTo>
                <a:cubicBezTo>
                  <a:pt x="249270" y="378619"/>
                  <a:pt x="250223" y="352901"/>
                  <a:pt x="235935" y="336709"/>
                </a:cubicBezTo>
                <a:cubicBezTo>
                  <a:pt x="227362" y="327184"/>
                  <a:pt x="217837" y="319564"/>
                  <a:pt x="207360" y="311944"/>
                </a:cubicBezTo>
                <a:cubicBezTo>
                  <a:pt x="199740" y="307181"/>
                  <a:pt x="192120" y="301466"/>
                  <a:pt x="186405" y="293846"/>
                </a:cubicBezTo>
                <a:cubicBezTo>
                  <a:pt x="183548" y="290036"/>
                  <a:pt x="181642" y="285274"/>
                  <a:pt x="179737" y="280511"/>
                </a:cubicBezTo>
                <a:cubicBezTo>
                  <a:pt x="191167" y="275749"/>
                  <a:pt x="203550" y="274796"/>
                  <a:pt x="214980" y="275749"/>
                </a:cubicBezTo>
                <a:cubicBezTo>
                  <a:pt x="220695" y="275749"/>
                  <a:pt x="225458" y="271939"/>
                  <a:pt x="225458" y="266224"/>
                </a:cubicBezTo>
                <a:cubicBezTo>
                  <a:pt x="226410" y="260509"/>
                  <a:pt x="222600" y="255746"/>
                  <a:pt x="217837" y="253841"/>
                </a:cubicBezTo>
                <a:cubicBezTo>
                  <a:pt x="203550" y="251936"/>
                  <a:pt x="188310" y="253841"/>
                  <a:pt x="174023" y="258604"/>
                </a:cubicBezTo>
                <a:cubicBezTo>
                  <a:pt x="174023" y="256699"/>
                  <a:pt x="174023" y="254794"/>
                  <a:pt x="173070" y="253841"/>
                </a:cubicBezTo>
                <a:cubicBezTo>
                  <a:pt x="172117" y="245269"/>
                  <a:pt x="174023" y="236696"/>
                  <a:pt x="175928" y="228124"/>
                </a:cubicBezTo>
                <a:cubicBezTo>
                  <a:pt x="183548" y="208121"/>
                  <a:pt x="202598" y="199549"/>
                  <a:pt x="220695" y="192881"/>
                </a:cubicBezTo>
                <a:cubicBezTo>
                  <a:pt x="223553" y="191929"/>
                  <a:pt x="227362" y="190976"/>
                  <a:pt x="232125" y="190024"/>
                </a:cubicBezTo>
                <a:lnTo>
                  <a:pt x="234983" y="189071"/>
                </a:lnTo>
                <a:lnTo>
                  <a:pt x="235935" y="189071"/>
                </a:lnTo>
                <a:cubicBezTo>
                  <a:pt x="240698" y="190024"/>
                  <a:pt x="244508" y="190976"/>
                  <a:pt x="248317" y="191929"/>
                </a:cubicBezTo>
                <a:lnTo>
                  <a:pt x="253080" y="192881"/>
                </a:lnTo>
                <a:lnTo>
                  <a:pt x="258795" y="193834"/>
                </a:lnTo>
                <a:cubicBezTo>
                  <a:pt x="268320" y="205264"/>
                  <a:pt x="273083" y="219551"/>
                  <a:pt x="272130" y="233839"/>
                </a:cubicBezTo>
                <a:cubicBezTo>
                  <a:pt x="271178" y="248126"/>
                  <a:pt x="264510" y="261461"/>
                  <a:pt x="253080" y="270986"/>
                </a:cubicBezTo>
                <a:cubicBezTo>
                  <a:pt x="249270" y="274796"/>
                  <a:pt x="248317" y="281464"/>
                  <a:pt x="252128" y="286226"/>
                </a:cubicBezTo>
                <a:cubicBezTo>
                  <a:pt x="255937" y="290036"/>
                  <a:pt x="261653" y="290989"/>
                  <a:pt x="266415" y="287179"/>
                </a:cubicBezTo>
                <a:cubicBezTo>
                  <a:pt x="273083" y="281464"/>
                  <a:pt x="278798" y="274796"/>
                  <a:pt x="282608" y="267176"/>
                </a:cubicBezTo>
                <a:lnTo>
                  <a:pt x="283560" y="267176"/>
                </a:lnTo>
                <a:cubicBezTo>
                  <a:pt x="299753" y="265271"/>
                  <a:pt x="315945" y="260509"/>
                  <a:pt x="330233" y="252889"/>
                </a:cubicBezTo>
                <a:cubicBezTo>
                  <a:pt x="332137" y="250984"/>
                  <a:pt x="334043" y="249079"/>
                  <a:pt x="334995" y="246221"/>
                </a:cubicBezTo>
                <a:cubicBezTo>
                  <a:pt x="335948" y="243364"/>
                  <a:pt x="334995" y="240506"/>
                  <a:pt x="333090" y="238601"/>
                </a:cubicBezTo>
                <a:cubicBezTo>
                  <a:pt x="329280" y="233839"/>
                  <a:pt x="323565" y="232886"/>
                  <a:pt x="318803" y="235744"/>
                </a:cubicBezTo>
                <a:cubicBezTo>
                  <a:pt x="310230" y="240506"/>
                  <a:pt x="301658" y="244316"/>
                  <a:pt x="291180" y="245269"/>
                </a:cubicBezTo>
                <a:cubicBezTo>
                  <a:pt x="292133" y="242411"/>
                  <a:pt x="293085" y="238601"/>
                  <a:pt x="293085" y="235744"/>
                </a:cubicBezTo>
                <a:cubicBezTo>
                  <a:pt x="294037" y="223361"/>
                  <a:pt x="292133" y="210979"/>
                  <a:pt x="287370" y="200501"/>
                </a:cubicBezTo>
                <a:cubicBezTo>
                  <a:pt x="294990" y="201454"/>
                  <a:pt x="302610" y="202406"/>
                  <a:pt x="310230" y="202406"/>
                </a:cubicBezTo>
                <a:cubicBezTo>
                  <a:pt x="316898" y="202406"/>
                  <a:pt x="323565" y="201454"/>
                  <a:pt x="330233" y="200501"/>
                </a:cubicBezTo>
                <a:cubicBezTo>
                  <a:pt x="342615" y="215741"/>
                  <a:pt x="358808" y="226219"/>
                  <a:pt x="377858" y="230981"/>
                </a:cubicBezTo>
                <a:cubicBezTo>
                  <a:pt x="402623" y="243364"/>
                  <a:pt x="425483" y="259556"/>
                  <a:pt x="425483" y="286226"/>
                </a:cubicBezTo>
                <a:cubicBezTo>
                  <a:pt x="425483" y="290036"/>
                  <a:pt x="427387" y="294799"/>
                  <a:pt x="430245" y="296704"/>
                </a:cubicBezTo>
                <a:cubicBezTo>
                  <a:pt x="434055" y="298609"/>
                  <a:pt x="437865" y="298609"/>
                  <a:pt x="441675" y="296704"/>
                </a:cubicBezTo>
                <a:cubicBezTo>
                  <a:pt x="445485" y="294799"/>
                  <a:pt x="447390" y="290036"/>
                  <a:pt x="446437" y="286226"/>
                </a:cubicBezTo>
                <a:cubicBezTo>
                  <a:pt x="446437" y="265271"/>
                  <a:pt x="436912" y="246221"/>
                  <a:pt x="420720" y="233839"/>
                </a:cubicBezTo>
                <a:cubicBezTo>
                  <a:pt x="434055" y="232886"/>
                  <a:pt x="445485" y="226219"/>
                  <a:pt x="454058" y="216694"/>
                </a:cubicBezTo>
                <a:cubicBezTo>
                  <a:pt x="457868" y="211931"/>
                  <a:pt x="456915" y="205264"/>
                  <a:pt x="453105" y="201454"/>
                </a:cubicBezTo>
                <a:cubicBezTo>
                  <a:pt x="448343" y="197644"/>
                  <a:pt x="441675" y="198596"/>
                  <a:pt x="437865" y="202406"/>
                </a:cubicBezTo>
                <a:cubicBezTo>
                  <a:pt x="433103" y="208121"/>
                  <a:pt x="420720" y="212884"/>
                  <a:pt x="402623" y="211931"/>
                </a:cubicBezTo>
                <a:cubicBezTo>
                  <a:pt x="384525" y="211931"/>
                  <a:pt x="366428" y="205264"/>
                  <a:pt x="353093" y="193834"/>
                </a:cubicBezTo>
                <a:cubicBezTo>
                  <a:pt x="368333" y="187166"/>
                  <a:pt x="381668" y="175736"/>
                  <a:pt x="390240" y="161449"/>
                </a:cubicBezTo>
                <a:cubicBezTo>
                  <a:pt x="393098" y="156686"/>
                  <a:pt x="391193" y="150019"/>
                  <a:pt x="386430" y="146209"/>
                </a:cubicBezTo>
                <a:cubicBezTo>
                  <a:pt x="381668" y="143351"/>
                  <a:pt x="375000" y="145256"/>
                  <a:pt x="372143" y="150019"/>
                </a:cubicBezTo>
                <a:cubicBezTo>
                  <a:pt x="355950" y="179546"/>
                  <a:pt x="321660" y="188119"/>
                  <a:pt x="267368" y="174784"/>
                </a:cubicBezTo>
                <a:cubicBezTo>
                  <a:pt x="279750" y="164306"/>
                  <a:pt x="285465" y="148114"/>
                  <a:pt x="283560" y="131921"/>
                </a:cubicBezTo>
                <a:cubicBezTo>
                  <a:pt x="283560" y="128111"/>
                  <a:pt x="281655" y="124301"/>
                  <a:pt x="277845" y="122396"/>
                </a:cubicBezTo>
                <a:cubicBezTo>
                  <a:pt x="274035" y="120491"/>
                  <a:pt x="270225" y="120491"/>
                  <a:pt x="266415" y="123349"/>
                </a:cubicBezTo>
                <a:cubicBezTo>
                  <a:pt x="262605" y="125254"/>
                  <a:pt x="261653" y="130016"/>
                  <a:pt x="261653" y="133826"/>
                </a:cubicBezTo>
                <a:cubicBezTo>
                  <a:pt x="262605" y="158591"/>
                  <a:pt x="249270" y="163354"/>
                  <a:pt x="227362" y="170021"/>
                </a:cubicBezTo>
                <a:cubicBezTo>
                  <a:pt x="224505" y="170974"/>
                  <a:pt x="220695" y="171926"/>
                  <a:pt x="217837" y="172879"/>
                </a:cubicBezTo>
                <a:cubicBezTo>
                  <a:pt x="212123" y="159544"/>
                  <a:pt x="199740" y="149066"/>
                  <a:pt x="185453" y="145256"/>
                </a:cubicBezTo>
                <a:cubicBezTo>
                  <a:pt x="181642" y="144304"/>
                  <a:pt x="177833" y="145256"/>
                  <a:pt x="174975" y="148114"/>
                </a:cubicBezTo>
                <a:cubicBezTo>
                  <a:pt x="172117" y="150971"/>
                  <a:pt x="171165" y="154781"/>
                  <a:pt x="172117" y="159544"/>
                </a:cubicBezTo>
                <a:cubicBezTo>
                  <a:pt x="173070" y="163354"/>
                  <a:pt x="175928" y="166211"/>
                  <a:pt x="180690" y="167164"/>
                </a:cubicBezTo>
                <a:cubicBezTo>
                  <a:pt x="188310" y="169069"/>
                  <a:pt x="194025" y="174784"/>
                  <a:pt x="197835" y="181451"/>
                </a:cubicBezTo>
                <a:lnTo>
                  <a:pt x="197835" y="182404"/>
                </a:lnTo>
                <a:cubicBezTo>
                  <a:pt x="179737" y="190024"/>
                  <a:pt x="165450" y="204311"/>
                  <a:pt x="158783" y="222409"/>
                </a:cubicBezTo>
                <a:cubicBezTo>
                  <a:pt x="156878" y="226219"/>
                  <a:pt x="155925" y="230981"/>
                  <a:pt x="155925" y="235744"/>
                </a:cubicBezTo>
                <a:cubicBezTo>
                  <a:pt x="154020" y="233839"/>
                  <a:pt x="152115" y="231934"/>
                  <a:pt x="151163" y="229076"/>
                </a:cubicBezTo>
                <a:cubicBezTo>
                  <a:pt x="147353" y="221456"/>
                  <a:pt x="144495" y="211931"/>
                  <a:pt x="143542" y="203359"/>
                </a:cubicBezTo>
                <a:cubicBezTo>
                  <a:pt x="142590" y="199549"/>
                  <a:pt x="139733" y="195739"/>
                  <a:pt x="136875" y="194786"/>
                </a:cubicBezTo>
                <a:cubicBezTo>
                  <a:pt x="133065" y="192881"/>
                  <a:pt x="129255" y="193834"/>
                  <a:pt x="126398" y="196691"/>
                </a:cubicBezTo>
                <a:cubicBezTo>
                  <a:pt x="123540" y="199549"/>
                  <a:pt x="121635" y="203359"/>
                  <a:pt x="123540" y="207169"/>
                </a:cubicBezTo>
                <a:cubicBezTo>
                  <a:pt x="125445" y="218599"/>
                  <a:pt x="128303" y="229076"/>
                  <a:pt x="134017" y="238601"/>
                </a:cubicBezTo>
                <a:cubicBezTo>
                  <a:pt x="139733" y="248126"/>
                  <a:pt x="147353" y="255746"/>
                  <a:pt x="157830" y="260509"/>
                </a:cubicBezTo>
                <a:cubicBezTo>
                  <a:pt x="158783" y="273844"/>
                  <a:pt x="163545" y="287179"/>
                  <a:pt x="170213" y="299561"/>
                </a:cubicBezTo>
                <a:cubicBezTo>
                  <a:pt x="163545" y="308134"/>
                  <a:pt x="154973" y="314801"/>
                  <a:pt x="145448" y="320516"/>
                </a:cubicBezTo>
                <a:cubicBezTo>
                  <a:pt x="142590" y="322421"/>
                  <a:pt x="140685" y="326231"/>
                  <a:pt x="139733" y="330041"/>
                </a:cubicBezTo>
                <a:cubicBezTo>
                  <a:pt x="139733" y="333851"/>
                  <a:pt x="141638" y="337661"/>
                  <a:pt x="145448" y="339566"/>
                </a:cubicBezTo>
                <a:cubicBezTo>
                  <a:pt x="149258" y="341471"/>
                  <a:pt x="153067" y="341471"/>
                  <a:pt x="155925" y="338614"/>
                </a:cubicBezTo>
                <a:cubicBezTo>
                  <a:pt x="165450" y="331946"/>
                  <a:pt x="174023" y="325279"/>
                  <a:pt x="181642" y="316706"/>
                </a:cubicBezTo>
                <a:cubicBezTo>
                  <a:pt x="187358" y="321469"/>
                  <a:pt x="193073" y="325279"/>
                  <a:pt x="198787" y="329089"/>
                </a:cubicBezTo>
                <a:cubicBezTo>
                  <a:pt x="208312" y="334804"/>
                  <a:pt x="215933" y="341471"/>
                  <a:pt x="223553" y="350044"/>
                </a:cubicBezTo>
                <a:cubicBezTo>
                  <a:pt x="232125" y="360521"/>
                  <a:pt x="232125" y="380524"/>
                  <a:pt x="232125" y="397669"/>
                </a:cubicBezTo>
                <a:lnTo>
                  <a:pt x="232125" y="454819"/>
                </a:lnTo>
                <a:lnTo>
                  <a:pt x="188310" y="454819"/>
                </a:lnTo>
                <a:cubicBezTo>
                  <a:pt x="188310" y="384334"/>
                  <a:pt x="154020" y="380524"/>
                  <a:pt x="150210" y="378619"/>
                </a:cubicBezTo>
                <a:cubicBezTo>
                  <a:pt x="135923" y="374809"/>
                  <a:pt x="98775" y="354806"/>
                  <a:pt x="90203" y="314801"/>
                </a:cubicBezTo>
                <a:cubicBezTo>
                  <a:pt x="89250" y="312896"/>
                  <a:pt x="89250" y="310039"/>
                  <a:pt x="89250" y="308134"/>
                </a:cubicBezTo>
                <a:cubicBezTo>
                  <a:pt x="73057" y="285274"/>
                  <a:pt x="74010" y="253841"/>
                  <a:pt x="92107" y="231934"/>
                </a:cubicBezTo>
                <a:cubicBezTo>
                  <a:pt x="90203" y="225266"/>
                  <a:pt x="89250" y="218599"/>
                  <a:pt x="89250" y="211931"/>
                </a:cubicBezTo>
                <a:cubicBezTo>
                  <a:pt x="89250" y="181451"/>
                  <a:pt x="111157" y="154781"/>
                  <a:pt x="141638" y="149066"/>
                </a:cubicBezTo>
                <a:cubicBezTo>
                  <a:pt x="151163" y="122396"/>
                  <a:pt x="175928" y="104299"/>
                  <a:pt x="203550" y="105251"/>
                </a:cubicBezTo>
                <a:cubicBezTo>
                  <a:pt x="208312" y="105251"/>
                  <a:pt x="214028" y="106204"/>
                  <a:pt x="218790" y="107156"/>
                </a:cubicBezTo>
                <a:cubicBezTo>
                  <a:pt x="230220" y="93821"/>
                  <a:pt x="246412" y="86201"/>
                  <a:pt x="264510" y="84296"/>
                </a:cubicBezTo>
                <a:cubicBezTo>
                  <a:pt x="282608" y="83344"/>
                  <a:pt x="299753" y="89059"/>
                  <a:pt x="313087" y="101441"/>
                </a:cubicBezTo>
                <a:cubicBezTo>
                  <a:pt x="330233" y="90011"/>
                  <a:pt x="351187" y="87154"/>
                  <a:pt x="370237" y="92869"/>
                </a:cubicBezTo>
                <a:cubicBezTo>
                  <a:pt x="390240" y="98584"/>
                  <a:pt x="405480" y="113824"/>
                  <a:pt x="412148" y="132874"/>
                </a:cubicBezTo>
                <a:lnTo>
                  <a:pt x="415958" y="132874"/>
                </a:lnTo>
                <a:cubicBezTo>
                  <a:pt x="452153" y="132874"/>
                  <a:pt x="480728" y="161449"/>
                  <a:pt x="481680" y="197644"/>
                </a:cubicBezTo>
                <a:lnTo>
                  <a:pt x="481680" y="200501"/>
                </a:lnTo>
                <a:cubicBezTo>
                  <a:pt x="503587" y="212884"/>
                  <a:pt x="515970" y="236696"/>
                  <a:pt x="514065" y="261461"/>
                </a:cubicBezTo>
                <a:cubicBezTo>
                  <a:pt x="506445" y="294799"/>
                  <a:pt x="476918" y="320516"/>
                  <a:pt x="442628" y="319564"/>
                </a:cubicBezTo>
                <a:close/>
                <a:moveTo>
                  <a:pt x="645510" y="419576"/>
                </a:moveTo>
                <a:lnTo>
                  <a:pt x="579788" y="306229"/>
                </a:lnTo>
                <a:lnTo>
                  <a:pt x="579788" y="302419"/>
                </a:lnTo>
                <a:cubicBezTo>
                  <a:pt x="583598" y="197644"/>
                  <a:pt x="530258" y="99536"/>
                  <a:pt x="439770" y="47149"/>
                </a:cubicBezTo>
                <a:cubicBezTo>
                  <a:pt x="349283" y="-6191"/>
                  <a:pt x="237840" y="-6191"/>
                  <a:pt x="147353" y="47149"/>
                </a:cubicBezTo>
                <a:cubicBezTo>
                  <a:pt x="56865" y="99536"/>
                  <a:pt x="3525" y="197644"/>
                  <a:pt x="7335" y="302419"/>
                </a:cubicBezTo>
                <a:cubicBezTo>
                  <a:pt x="7335" y="391954"/>
                  <a:pt x="48292" y="476726"/>
                  <a:pt x="119730" y="531019"/>
                </a:cubicBezTo>
                <a:lnTo>
                  <a:pt x="119730" y="769144"/>
                </a:lnTo>
                <a:lnTo>
                  <a:pt x="420720" y="769144"/>
                </a:lnTo>
                <a:lnTo>
                  <a:pt x="420720" y="655796"/>
                </a:lnTo>
                <a:lnTo>
                  <a:pt x="467393" y="655796"/>
                </a:lnTo>
                <a:cubicBezTo>
                  <a:pt x="497873" y="655796"/>
                  <a:pt x="526448" y="644366"/>
                  <a:pt x="547402" y="622459"/>
                </a:cubicBezTo>
                <a:cubicBezTo>
                  <a:pt x="568358" y="601504"/>
                  <a:pt x="579788" y="571976"/>
                  <a:pt x="579788" y="542449"/>
                </a:cubicBezTo>
                <a:lnTo>
                  <a:pt x="579788" y="485299"/>
                </a:lnTo>
                <a:lnTo>
                  <a:pt x="621698" y="485299"/>
                </a:lnTo>
                <a:cubicBezTo>
                  <a:pt x="646463" y="483394"/>
                  <a:pt x="668370" y="454819"/>
                  <a:pt x="645510" y="41957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9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3D5E18-CA1D-4B3E-80CB-66B28E75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ערוצי למידה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099592C-95A9-4D47-B55B-58014AE26B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dirty="0"/>
              <a:t>תוסיפו.......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B0B64A9-8A7E-4601-A894-59B56BFCB2E3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he-IL" dirty="0"/>
              <a:t>קמפוס </a:t>
            </a:r>
            <a:r>
              <a:rPr lang="en-US" dirty="0"/>
              <a:t>IL</a:t>
            </a:r>
            <a:r>
              <a:rPr lang="he-IL" dirty="0"/>
              <a:t> </a:t>
            </a:r>
          </a:p>
          <a:p>
            <a:r>
              <a:rPr lang="en-US" dirty="0"/>
              <a:t>MOOC</a:t>
            </a:r>
            <a:endParaRPr lang="he-IL" dirty="0"/>
          </a:p>
          <a:p>
            <a:r>
              <a:rPr lang="he-IL" dirty="0"/>
              <a:t>(קורסים מקוונים)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6F95D6E-AF49-4BBB-8CE3-1F828F78FE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 dirty="0" err="1"/>
              <a:t>פודקאסטים</a:t>
            </a:r>
            <a:r>
              <a:rPr lang="he-IL" dirty="0"/>
              <a:t> 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85AED41D-1A04-470F-85F4-5C319678FA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TED</a:t>
            </a:r>
            <a:r>
              <a:rPr lang="he-IL" dirty="0"/>
              <a:t> </a:t>
            </a:r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EC55F007-94CB-4CF0-9EEB-E3D7017A36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e-IL" dirty="0" err="1"/>
              <a:t>ניוזלטרים</a:t>
            </a:r>
            <a:endParaRPr lang="he-IL" dirty="0"/>
          </a:p>
        </p:txBody>
      </p:sp>
      <p:sp>
        <p:nvSpPr>
          <p:cNvPr id="8" name="מציין מיקום טקסט 7">
            <a:extLst>
              <a:ext uri="{FF2B5EF4-FFF2-40B4-BE49-F238E27FC236}">
                <a16:creationId xmlns:a16="http://schemas.microsoft.com/office/drawing/2014/main" id="{D8AE97E0-3300-4FC9-909B-16AD4AF53D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he-IL" dirty="0" err="1"/>
              <a:t>אינסטגרם</a:t>
            </a:r>
            <a:endParaRPr lang="he-IL" dirty="0"/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034770FE-AF6A-49A6-B9FC-8EEE4395BFA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he-IL" dirty="0"/>
              <a:t>קהילות ידע </a:t>
            </a:r>
          </a:p>
        </p:txBody>
      </p:sp>
      <p:sp>
        <p:nvSpPr>
          <p:cNvPr id="10" name="מציין מיקום תוכן 9">
            <a:extLst>
              <a:ext uri="{FF2B5EF4-FFF2-40B4-BE49-F238E27FC236}">
                <a16:creationId xmlns:a16="http://schemas.microsoft.com/office/drawing/2014/main" id="{2F759EF5-2932-439D-8AB3-1FB697CD637E}"/>
              </a:ext>
            </a:extLst>
          </p:cNvPr>
          <p:cNvSpPr>
            <a:spLocks noGrp="1"/>
          </p:cNvSpPr>
          <p:nvPr>
            <p:ph idx="26"/>
          </p:nvPr>
        </p:nvSpPr>
        <p:spPr/>
        <p:txBody>
          <a:bodyPr/>
          <a:lstStyle/>
          <a:p>
            <a:r>
              <a:rPr lang="en-US" dirty="0"/>
              <a:t>FB </a:t>
            </a:r>
            <a:endParaRPr lang="he-IL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70CF03DF-1C9B-4BE8-ACBD-10FF8377A52F}"/>
              </a:ext>
            </a:extLst>
          </p:cNvPr>
          <p:cNvSpPr>
            <a:spLocks noGrp="1"/>
          </p:cNvSpPr>
          <p:nvPr>
            <p:ph idx="27"/>
          </p:nvPr>
        </p:nvSpPr>
        <p:spPr/>
        <p:txBody>
          <a:bodyPr/>
          <a:lstStyle/>
          <a:p>
            <a:r>
              <a:rPr lang="he-IL" dirty="0" err="1"/>
              <a:t>וובינרים</a:t>
            </a:r>
            <a:r>
              <a:rPr lang="he-IL" dirty="0"/>
              <a:t> </a:t>
            </a:r>
          </a:p>
        </p:txBody>
      </p:sp>
      <p:sp>
        <p:nvSpPr>
          <p:cNvPr id="12" name="מציין מיקום תוכן 11">
            <a:extLst>
              <a:ext uri="{FF2B5EF4-FFF2-40B4-BE49-F238E27FC236}">
                <a16:creationId xmlns:a16="http://schemas.microsoft.com/office/drawing/2014/main" id="{6EC47F2D-FC38-4933-9ABF-0C65DC555918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he-IL" dirty="0"/>
              <a:t>מומחים </a:t>
            </a:r>
          </a:p>
        </p:txBody>
      </p:sp>
      <p:sp>
        <p:nvSpPr>
          <p:cNvPr id="13" name="מציין מיקום תוכן 12">
            <a:extLst>
              <a:ext uri="{FF2B5EF4-FFF2-40B4-BE49-F238E27FC236}">
                <a16:creationId xmlns:a16="http://schemas.microsoft.com/office/drawing/2014/main" id="{63485F18-1747-4E70-B416-857F1AB6F23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he-IL" dirty="0" err="1"/>
              <a:t>יוטיוב</a:t>
            </a:r>
            <a:endParaRPr lang="he-IL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0962F70D-39C8-4044-AC12-679733A30F2F}"/>
              </a:ext>
            </a:extLst>
          </p:cNvPr>
          <p:cNvSpPr/>
          <p:nvPr/>
        </p:nvSpPr>
        <p:spPr>
          <a:xfrm>
            <a:off x="3047897" y="10269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7" name="מציין מיקום תוכן 11">
            <a:extLst>
              <a:ext uri="{FF2B5EF4-FFF2-40B4-BE49-F238E27FC236}">
                <a16:creationId xmlns:a16="http://schemas.microsoft.com/office/drawing/2014/main" id="{0919FCD2-02F7-4DE2-B86D-11556B7E9726}"/>
              </a:ext>
            </a:extLst>
          </p:cNvPr>
          <p:cNvSpPr txBox="1">
            <a:spLocks/>
          </p:cNvSpPr>
          <p:nvPr/>
        </p:nvSpPr>
        <p:spPr>
          <a:xfrm>
            <a:off x="7627107" y="3887897"/>
            <a:ext cx="1917860" cy="1917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קורסים פרונטליים</a:t>
            </a:r>
          </a:p>
        </p:txBody>
      </p:sp>
      <p:sp>
        <p:nvSpPr>
          <p:cNvPr id="18" name="מציין מיקום תוכן 10">
            <a:extLst>
              <a:ext uri="{FF2B5EF4-FFF2-40B4-BE49-F238E27FC236}">
                <a16:creationId xmlns:a16="http://schemas.microsoft.com/office/drawing/2014/main" id="{0F37D33C-8625-4446-A979-5A6513B6F08A}"/>
              </a:ext>
            </a:extLst>
          </p:cNvPr>
          <p:cNvSpPr txBox="1">
            <a:spLocks/>
          </p:cNvSpPr>
          <p:nvPr/>
        </p:nvSpPr>
        <p:spPr>
          <a:xfrm>
            <a:off x="3411818" y="3621182"/>
            <a:ext cx="1917860" cy="1917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מורה פרטי</a:t>
            </a:r>
          </a:p>
        </p:txBody>
      </p:sp>
      <p:sp>
        <p:nvSpPr>
          <p:cNvPr id="19" name="מציין מיקום תוכן 10">
            <a:extLst>
              <a:ext uri="{FF2B5EF4-FFF2-40B4-BE49-F238E27FC236}">
                <a16:creationId xmlns:a16="http://schemas.microsoft.com/office/drawing/2014/main" id="{26C0B649-FB5F-4351-B858-41167CD7A78A}"/>
              </a:ext>
            </a:extLst>
          </p:cNvPr>
          <p:cNvSpPr txBox="1">
            <a:spLocks/>
          </p:cNvSpPr>
          <p:nvPr/>
        </p:nvSpPr>
        <p:spPr>
          <a:xfrm>
            <a:off x="5613862" y="3532216"/>
            <a:ext cx="1917860" cy="1917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lef" panose="00000500000000000000" pitchFamily="2" charset="-79"/>
                <a:ea typeface="+mn-ea"/>
                <a:cs typeface="Alef" panose="00000500000000000000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מתודיקה – למידה ותוכן דיגיטלי </a:t>
            </a:r>
          </a:p>
        </p:txBody>
      </p:sp>
    </p:spTree>
    <p:extLst>
      <p:ext uri="{BB962C8B-B14F-4D97-AF65-F5344CB8AC3E}">
        <p14:creationId xmlns:p14="http://schemas.microsoft.com/office/powerpoint/2010/main" val="199561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ציין מיקום תוכן 6" descr="נעץ אדום גדול אחד מול נעצים שחורים קטנים רבים">
            <a:extLst>
              <a:ext uri="{FF2B5EF4-FFF2-40B4-BE49-F238E27FC236}">
                <a16:creationId xmlns:a16="http://schemas.microsoft.com/office/drawing/2014/main" id="{2E32F22F-3443-4C0A-B5D0-0562B547451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9950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329" y="2978020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600" dirty="0" err="1">
                <a:solidFill>
                  <a:schemeClr val="tx1"/>
                </a:solidFill>
                <a:latin typeface="+mj-lt"/>
                <a:cs typeface="+mj-cs"/>
              </a:rPr>
              <a:t>ומה</a:t>
            </a:r>
            <a:r>
              <a:rPr lang="en-US" sz="66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+mj-lt"/>
                <a:cs typeface="+mj-cs"/>
              </a:rPr>
              <a:t>הלאה</a:t>
            </a:r>
            <a:r>
              <a:rPr lang="en-US" sz="6600" dirty="0">
                <a:solidFill>
                  <a:schemeClr val="tx1"/>
                </a:solidFill>
                <a:latin typeface="+mj-lt"/>
                <a:cs typeface="+mj-cs"/>
              </a:rPr>
              <a:t>....?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נושא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+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ערוץ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למידה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149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8636" y="4014216"/>
            <a:ext cx="5391979" cy="1688881"/>
          </a:xfrm>
        </p:spPr>
        <p:txBody>
          <a:bodyPr>
            <a:noAutofit/>
          </a:bodyPr>
          <a:lstStyle/>
          <a:p>
            <a:pPr algn="ctr"/>
            <a:r>
              <a:rPr lang="he-IL" sz="3600" dirty="0"/>
              <a:t>כל פעילות למידה המתרחשת במהלך החיים  במטרה לשפר</a:t>
            </a:r>
            <a:br>
              <a:rPr lang="he-IL" sz="3600" dirty="0"/>
            </a:br>
            <a:r>
              <a:rPr lang="he-IL" sz="3600" dirty="0"/>
              <a:t> </a:t>
            </a:r>
            <a:r>
              <a:rPr lang="he-IL" sz="4800" dirty="0"/>
              <a:t>ידע, מיומנויות וכשירות</a:t>
            </a:r>
            <a:r>
              <a:rPr lang="he-IL" sz="3600" dirty="0"/>
              <a:t> ברמה  </a:t>
            </a:r>
            <a:r>
              <a:rPr lang="he-IL" sz="4800" dirty="0"/>
              <a:t>האישית, האזרחית, החברתית והתעסוקתית</a:t>
            </a:r>
            <a:br>
              <a:rPr lang="he-IL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65827" y="1117580"/>
            <a:ext cx="5392180" cy="669925"/>
          </a:xfrm>
        </p:spPr>
        <p:txBody>
          <a:bodyPr>
            <a:noAutofit/>
          </a:bodyPr>
          <a:lstStyle/>
          <a:p>
            <a:pPr algn="ctr"/>
            <a:r>
              <a:rPr lang="he-IL" sz="5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למידה לאורך החיים</a:t>
            </a:r>
          </a:p>
          <a:p>
            <a:pPr algn="ctr"/>
            <a:r>
              <a:rPr lang="en-US" sz="54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LLL</a:t>
            </a:r>
            <a:endParaRPr lang="en-US" sz="5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1047750"/>
            <a:ext cx="4762500" cy="4762500"/>
          </a:xfrm>
        </p:spPr>
      </p:pic>
    </p:spTree>
    <p:extLst>
      <p:ext uri="{BB962C8B-B14F-4D97-AF65-F5344CB8AC3E}">
        <p14:creationId xmlns:p14="http://schemas.microsoft.com/office/powerpoint/2010/main" val="4156392969"/>
      </p:ext>
    </p:extLst>
  </p:cSld>
  <p:clrMapOvr>
    <a:masterClrMapping/>
  </p:clrMapOvr>
</p:sld>
</file>

<file path=ppt/theme/theme1.xml><?xml version="1.0" encoding="utf-8"?>
<a:theme xmlns:a="http://schemas.openxmlformats.org/drawingml/2006/main" name="תב&quot;ת לבנה">
  <a:themeElements>
    <a:clrScheme name="Custom 13">
      <a:dk1>
        <a:srgbClr val="004D82"/>
      </a:dk1>
      <a:lt1>
        <a:srgbClr val="FFFFFF"/>
      </a:lt1>
      <a:dk2>
        <a:srgbClr val="B6B6B6"/>
      </a:dk2>
      <a:lt2>
        <a:srgbClr val="FFFFFF"/>
      </a:lt2>
      <a:accent1>
        <a:srgbClr val="FFFFFF"/>
      </a:accent1>
      <a:accent2>
        <a:srgbClr val="A3A3A3"/>
      </a:accent2>
      <a:accent3>
        <a:srgbClr val="004D82"/>
      </a:accent3>
      <a:accent4>
        <a:srgbClr val="AEC6D4"/>
      </a:accent4>
      <a:accent5>
        <a:srgbClr val="729AAD"/>
      </a:accent5>
      <a:accent6>
        <a:srgbClr val="ABC933"/>
      </a:accent6>
      <a:hlink>
        <a:srgbClr val="FFFFFF"/>
      </a:hlink>
      <a:folHlink>
        <a:srgbClr val="18181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תב&quot;ת אפורה">
  <a:themeElements>
    <a:clrScheme name="תב&quot;ת צבעים">
      <a:dk1>
        <a:srgbClr val="004D82"/>
      </a:dk1>
      <a:lt1>
        <a:srgbClr val="FFFFFF"/>
      </a:lt1>
      <a:dk2>
        <a:srgbClr val="B6B6B6"/>
      </a:dk2>
      <a:lt2>
        <a:srgbClr val="FFFFFF"/>
      </a:lt2>
      <a:accent1>
        <a:srgbClr val="FFFFFF"/>
      </a:accent1>
      <a:accent2>
        <a:srgbClr val="DADADA"/>
      </a:accent2>
      <a:accent3>
        <a:srgbClr val="004D82"/>
      </a:accent3>
      <a:accent4>
        <a:srgbClr val="729AAD"/>
      </a:accent4>
      <a:accent5>
        <a:srgbClr val="ABC933"/>
      </a:accent5>
      <a:accent6>
        <a:srgbClr val="797979"/>
      </a:accent6>
      <a:hlink>
        <a:srgbClr val="FFFFFF"/>
      </a:hlink>
      <a:folHlink>
        <a:srgbClr val="181818"/>
      </a:folHlink>
    </a:clrScheme>
    <a:fontScheme name="Custom 4">
      <a:majorFont>
        <a:latin typeface="Calibri Light"/>
        <a:ea typeface=""/>
        <a:cs typeface="Calibri Light"/>
      </a:majorFont>
      <a:minorFont>
        <a:latin typeface="Calibri Light"/>
        <a:ea typeface=""/>
        <a:cs typeface="Calibri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6CC517B038A4BA0B5575557377A8E" ma:contentTypeVersion="13" ma:contentTypeDescription="Create a new document." ma:contentTypeScope="" ma:versionID="7b25d0e02463719da399b1982e2605ea">
  <xsd:schema xmlns:xsd="http://www.w3.org/2001/XMLSchema" xmlns:xs="http://www.w3.org/2001/XMLSchema" xmlns:p="http://schemas.microsoft.com/office/2006/metadata/properties" xmlns:ns3="a4f35f4d-8d8a-45eb-a816-73744afeddac" xmlns:ns4="6f4734fe-6da6-4dd5-8df4-76a7aaa6df83" targetNamespace="http://schemas.microsoft.com/office/2006/metadata/properties" ma:root="true" ma:fieldsID="7a92780ae04832bce4c3cfb0498e4e6b" ns3:_="" ns4:_="">
    <xsd:import namespace="a4f35f4d-8d8a-45eb-a816-73744afeddac"/>
    <xsd:import namespace="6f4734fe-6da6-4dd5-8df4-76a7aaa6df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f4d-8d8a-45eb-a816-73744afed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734fe-6da6-4dd5-8df4-76a7aaa6df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549D52-8B79-4BAF-BE53-77EF54D180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f4d-8d8a-45eb-a816-73744afeddac"/>
    <ds:schemaRef ds:uri="6f4734fe-6da6-4dd5-8df4-76a7aaa6df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9F499C-1D8D-4525-B382-4B1D7D3086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6D06B00-A52D-41BC-BB4A-753C332142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1061</Words>
  <Application>Microsoft Office PowerPoint</Application>
  <PresentationFormat>מסך רחב</PresentationFormat>
  <Paragraphs>159</Paragraphs>
  <Slides>12</Slides>
  <Notes>10</Notes>
  <HiddenSlides>4</HiddenSlides>
  <MMClips>1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21" baseType="lpstr">
      <vt:lpstr>Alef</vt:lpstr>
      <vt:lpstr>Arial</vt:lpstr>
      <vt:lpstr>Arial,Bold</vt:lpstr>
      <vt:lpstr>Calibri</vt:lpstr>
      <vt:lpstr>Calibri Light</vt:lpstr>
      <vt:lpstr>Segoe UI Symbol</vt:lpstr>
      <vt:lpstr>Wingdings</vt:lpstr>
      <vt:lpstr>תב"ת לבנה</vt:lpstr>
      <vt:lpstr>תב"ת אפורה</vt:lpstr>
      <vt:lpstr>ללמוד איך ללמוד בדיגיטל</vt:lpstr>
      <vt:lpstr>מצגת של PowerPoint‏</vt:lpstr>
      <vt:lpstr> מתי בפעם האחרונה למדת משהו לבד ?   </vt:lpstr>
      <vt:lpstr>משהו חדש שלמדתם בקורס ? </vt:lpstr>
      <vt:lpstr>למידה על למידה </vt:lpstr>
      <vt:lpstr>מה אנחנו מרוויחים מלמידה?</vt:lpstr>
      <vt:lpstr>ערוצי למידה </vt:lpstr>
      <vt:lpstr>ומה הלאה....? </vt:lpstr>
      <vt:lpstr>כל פעילות למידה המתרחשת במהלך החיים  במטרה לשפר  ידע, מיומנויות וכשירות ברמה  האישית, האזרחית, החברתית והתעסוקתית </vt:lpstr>
      <vt:lpstr>שליטה על כלי למידה במקום רכישת ידע מובנה הידע נמצא, צריך לדעת איפה לאתר אותו </vt:lpstr>
      <vt:lpstr>השינוי הוא מתמיד ולכן גם הלמידה חייבת להיות תמידית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ללמוד איך ללמוד בדיגיטל</dc:title>
  <dc:creator>Lital Azachi</dc:creator>
  <cp:lastModifiedBy>Lital Azachi</cp:lastModifiedBy>
  <cp:revision>2</cp:revision>
  <dcterms:created xsi:type="dcterms:W3CDTF">2021-03-14T12:51:23Z</dcterms:created>
  <dcterms:modified xsi:type="dcterms:W3CDTF">2021-04-05T12:46:38Z</dcterms:modified>
</cp:coreProperties>
</file>